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0.svg" ContentType="image/svg+xml"/>
  <Override PartName="/ppt/media/image12.svg" ContentType="image/svg+xml"/>
  <Override PartName="/ppt/media/image13.webp" ContentType="image/webp"/>
  <Override PartName="/ppt/media/image17.svg" ContentType="image/svg+xml"/>
  <Override PartName="/ppt/media/image19.svg" ContentType="image/svg+xml"/>
  <Override PartName="/ppt/media/image2.svg" ContentType="image/svg+xml"/>
  <Override PartName="/ppt/media/image5.svg" ContentType="image/svg+xml"/>
  <Override PartName="/ppt/media/image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1" r:id="rId3"/>
    <p:sldMasterId id="2147483694" r:id="rId4"/>
    <p:sldMasterId id="2147483717" r:id="rId5"/>
    <p:sldMasterId id="2147483740" r:id="rId6"/>
    <p:sldMasterId id="2147483763" r:id="rId7"/>
    <p:sldMasterId id="2147483786" r:id="rId8"/>
    <p:sldMasterId id="2147483809" r:id="rId9"/>
    <p:sldMasterId id="2147483832" r:id="rId10"/>
    <p:sldMasterId id="2147483855" r:id="rId11"/>
    <p:sldMasterId id="2147483878" r:id="rId12"/>
    <p:sldMasterId id="2147483901" r:id="rId13"/>
    <p:sldMasterId id="2147483924" r:id="rId14"/>
    <p:sldMasterId id="2147483947" r:id="rId15"/>
    <p:sldMasterId id="2147483970" r:id="rId16"/>
    <p:sldMasterId id="2147483993" r:id="rId17"/>
  </p:sldMasterIdLst>
  <p:notesMasterIdLst>
    <p:notesMasterId r:id="rId20"/>
  </p:notesMasterIdLst>
  <p:handoutMasterIdLst>
    <p:handoutMasterId r:id="rId38"/>
  </p:handoutMasterIdLst>
  <p:sldIdLst>
    <p:sldId id="372" r:id="rId18"/>
    <p:sldId id="562" r:id="rId19"/>
    <p:sldId id="317" r:id="rId21"/>
    <p:sldId id="567" r:id="rId22"/>
    <p:sldId id="533" r:id="rId23"/>
    <p:sldId id="555" r:id="rId24"/>
    <p:sldId id="556" r:id="rId25"/>
    <p:sldId id="557" r:id="rId26"/>
    <p:sldId id="558" r:id="rId27"/>
    <p:sldId id="588" r:id="rId28"/>
    <p:sldId id="561" r:id="rId29"/>
    <p:sldId id="564" r:id="rId30"/>
    <p:sldId id="566" r:id="rId31"/>
    <p:sldId id="563" r:id="rId32"/>
    <p:sldId id="565" r:id="rId33"/>
    <p:sldId id="568" r:id="rId34"/>
    <p:sldId id="569" r:id="rId35"/>
    <p:sldId id="586" r:id="rId36"/>
    <p:sldId id="332" r:id="rId37"/>
  </p:sldIdLst>
  <p:sldSz cx="12192000" cy="6858000"/>
  <p:notesSz cx="7103745" cy="10234295"/>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705" initials="7"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68DD"/>
    <a:srgbClr val="1BC47D"/>
    <a:srgbClr val="2386EE"/>
    <a:srgbClr val="FA8C16"/>
    <a:srgbClr val="18AB6D"/>
    <a:srgbClr val="2686EF"/>
    <a:srgbClr val="76C0FD"/>
    <a:srgbClr val="07489A"/>
    <a:srgbClr val="004D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61" d="100"/>
          <a:sy n="161" d="100"/>
        </p:scale>
        <p:origin x="150" y="2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3" Type="http://schemas.openxmlformats.org/officeDocument/2006/relationships/tags" Target="tags/tag716.xml"/><Relationship Id="rId42" Type="http://schemas.openxmlformats.org/officeDocument/2006/relationships/commentAuthors" Target="commentAuthors.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Master" Target="slideMasters/slideMaster3.xml"/><Relationship Id="rId39" Type="http://schemas.openxmlformats.org/officeDocument/2006/relationships/presProps" Target="presProps.xml"/><Relationship Id="rId38" Type="http://schemas.openxmlformats.org/officeDocument/2006/relationships/handoutMaster" Target="handoutMasters/handoutMaster1.xml"/><Relationship Id="rId37" Type="http://schemas.openxmlformats.org/officeDocument/2006/relationships/slide" Target="slides/slide19.xml"/><Relationship Id="rId36" Type="http://schemas.openxmlformats.org/officeDocument/2006/relationships/slide" Target="slides/slide18.xml"/><Relationship Id="rId35" Type="http://schemas.openxmlformats.org/officeDocument/2006/relationships/slide" Target="slides/slide17.xml"/><Relationship Id="rId34" Type="http://schemas.openxmlformats.org/officeDocument/2006/relationships/slide" Target="slides/slide16.xml"/><Relationship Id="rId33" Type="http://schemas.openxmlformats.org/officeDocument/2006/relationships/slide" Target="slides/slide15.xml"/><Relationship Id="rId32" Type="http://schemas.openxmlformats.org/officeDocument/2006/relationships/slide" Target="slides/slide14.xml"/><Relationship Id="rId31" Type="http://schemas.openxmlformats.org/officeDocument/2006/relationships/slide" Target="slides/slide13.xml"/><Relationship Id="rId30" Type="http://schemas.openxmlformats.org/officeDocument/2006/relationships/slide" Target="slides/slide12.xml"/><Relationship Id="rId3" Type="http://schemas.openxmlformats.org/officeDocument/2006/relationships/slideMaster" Target="slideMasters/slideMaster2.xml"/><Relationship Id="rId29" Type="http://schemas.openxmlformats.org/officeDocument/2006/relationships/slide" Target="slides/slide11.xml"/><Relationship Id="rId28" Type="http://schemas.openxmlformats.org/officeDocument/2006/relationships/slide" Target="slides/slide10.xml"/><Relationship Id="rId27" Type="http://schemas.openxmlformats.org/officeDocument/2006/relationships/slide" Target="slides/slide9.xml"/><Relationship Id="rId26" Type="http://schemas.openxmlformats.org/officeDocument/2006/relationships/slide" Target="slides/slide8.xml"/><Relationship Id="rId25" Type="http://schemas.openxmlformats.org/officeDocument/2006/relationships/slide" Target="slides/slide7.xml"/><Relationship Id="rId24" Type="http://schemas.openxmlformats.org/officeDocument/2006/relationships/slide" Target="slides/slide6.xml"/><Relationship Id="rId23" Type="http://schemas.openxmlformats.org/officeDocument/2006/relationships/slide" Target="slides/slide5.xml"/><Relationship Id="rId22" Type="http://schemas.openxmlformats.org/officeDocument/2006/relationships/slide" Target="slides/slide4.xml"/><Relationship Id="rId21" Type="http://schemas.openxmlformats.org/officeDocument/2006/relationships/slide" Target="slides/slide3.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2.xml"/><Relationship Id="rId18" Type="http://schemas.openxmlformats.org/officeDocument/2006/relationships/slide" Target="slides/slide1.xml"/><Relationship Id="rId17" Type="http://schemas.openxmlformats.org/officeDocument/2006/relationships/slideMaster" Target="slideMasters/slideMaster16.xml"/><Relationship Id="rId16" Type="http://schemas.openxmlformats.org/officeDocument/2006/relationships/slideMaster" Target="slideMasters/slideMaster15.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90"/>
            </a:lvl1pPr>
          </a:lstStyle>
          <a:p>
            <a:endParaRPr lang="zh-CN" altLang="en-US"/>
          </a:p>
        </p:txBody>
      </p:sp>
      <p:sp>
        <p:nvSpPr>
          <p:cNvPr id="3" name="日期占位符 2"/>
          <p:cNvSpPr>
            <a:spLocks noGrp="1"/>
          </p:cNvSpPr>
          <p:nvPr>
            <p:ph type="dt" sz="quarter" idx="1"/>
          </p:nvPr>
        </p:nvSpPr>
        <p:spPr>
          <a:xfrm>
            <a:off x="4167998" y="0"/>
            <a:ext cx="3188595" cy="574719"/>
          </a:xfrm>
          <a:prstGeom prst="rect">
            <a:avLst/>
          </a:prstGeom>
        </p:spPr>
        <p:txBody>
          <a:bodyPr vert="horz" lIns="91440" tIns="45720" rIns="91440" bIns="45720" rtlCol="0"/>
          <a:lstStyle>
            <a:lvl1pPr algn="r">
              <a:defRPr sz="129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10879875"/>
            <a:ext cx="3188595" cy="574718"/>
          </a:xfrm>
          <a:prstGeom prst="rect">
            <a:avLst/>
          </a:prstGeom>
        </p:spPr>
        <p:txBody>
          <a:bodyPr vert="horz" lIns="91440" tIns="45720" rIns="91440" bIns="45720" rtlCol="0" anchor="b"/>
          <a:lstStyle>
            <a:lvl1pPr algn="l">
              <a:defRPr sz="1290"/>
            </a:lvl1pPr>
          </a:lstStyle>
          <a:p>
            <a:endParaRPr lang="zh-CN" altLang="en-US"/>
          </a:p>
        </p:txBody>
      </p:sp>
      <p:sp>
        <p:nvSpPr>
          <p:cNvPr id="5" name="灯片编号占位符 4"/>
          <p:cNvSpPr>
            <a:spLocks noGrp="1"/>
          </p:cNvSpPr>
          <p:nvPr>
            <p:ph type="sldNum" sz="quarter" idx="3"/>
          </p:nvPr>
        </p:nvSpPr>
        <p:spPr>
          <a:xfrm>
            <a:off x="4167998" y="10879875"/>
            <a:ext cx="3188595" cy="574718"/>
          </a:xfrm>
          <a:prstGeom prst="rect">
            <a:avLst/>
          </a:prstGeom>
        </p:spPr>
        <p:txBody>
          <a:bodyPr vert="horz" lIns="91440" tIns="45720" rIns="91440" bIns="45720" rtlCol="0" anchor="b"/>
          <a:lstStyle>
            <a:lvl1pPr algn="r">
              <a:defRPr sz="129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4.xml"/><Relationship Id="rId7" Type="http://schemas.openxmlformats.org/officeDocument/2006/relationships/tags" Target="../tags/tag3.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4" Type="http://schemas.openxmlformats.org/officeDocument/2006/relationships/tags" Target="../tags/tag148.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5" Type="http://schemas.openxmlformats.org/officeDocument/2006/relationships/tags" Target="../tags/tag149.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4" Type="http://schemas.openxmlformats.org/officeDocument/2006/relationships/tags" Target="../tags/tag150.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tags" Target="../tags/tag151.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5" Type="http://schemas.openxmlformats.org/officeDocument/2006/relationships/tags" Target="../tags/tag152.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4" Type="http://schemas.openxmlformats.org/officeDocument/2006/relationships/tags" Target="../tags/tag153.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5" Type="http://schemas.openxmlformats.org/officeDocument/2006/relationships/image" Target="../media/image15.png"/><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4" Type="http://schemas.openxmlformats.org/officeDocument/2006/relationships/tags" Target="../tags/tag157.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5" Type="http://schemas.openxmlformats.org/officeDocument/2006/relationships/image" Target="../media/image19.svg"/><Relationship Id="rId4" Type="http://schemas.openxmlformats.org/officeDocument/2006/relationships/image" Target="../media/image18.png"/><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4" Type="http://schemas.openxmlformats.org/officeDocument/2006/relationships/tags" Target="../tags/tag159.xml"/><Relationship Id="rId3" Type="http://schemas.openxmlformats.org/officeDocument/2006/relationships/tags" Target="../tags/tag158.xml"/><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8" Type="http://schemas.openxmlformats.org/officeDocument/2006/relationships/tags" Target="../tags/tag164.xml"/><Relationship Id="rId7" Type="http://schemas.openxmlformats.org/officeDocument/2006/relationships/tags" Target="../tags/tag163.xml"/><Relationship Id="rId6" Type="http://schemas.openxmlformats.org/officeDocument/2006/relationships/tags" Target="../tags/tag162.xml"/><Relationship Id="rId5" Type="http://schemas.openxmlformats.org/officeDocument/2006/relationships/tags" Target="../tags/tag161.xml"/><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8" Type="http://schemas.openxmlformats.org/officeDocument/2006/relationships/tags" Target="../tags/tag168.xml"/><Relationship Id="rId7" Type="http://schemas.openxmlformats.org/officeDocument/2006/relationships/tags" Target="../tags/tag167.xml"/><Relationship Id="rId6" Type="http://schemas.openxmlformats.org/officeDocument/2006/relationships/tags" Target="../tags/tag166.xml"/><Relationship Id="rId5" Type="http://schemas.openxmlformats.org/officeDocument/2006/relationships/tags" Target="../tags/tag165.xml"/><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9" Type="http://schemas.openxmlformats.org/officeDocument/2006/relationships/image" Target="../media/image7.svg"/><Relationship Id="rId8" Type="http://schemas.openxmlformats.org/officeDocument/2006/relationships/image" Target="../media/image6.png"/><Relationship Id="rId7" Type="http://schemas.openxmlformats.org/officeDocument/2006/relationships/image" Target="../media/image5.svg"/><Relationship Id="rId6" Type="http://schemas.openxmlformats.org/officeDocument/2006/relationships/image" Target="../media/image4.png"/><Relationship Id="rId5" Type="http://schemas.openxmlformats.org/officeDocument/2006/relationships/tags" Target="../tags/tag171.xml"/><Relationship Id="rId4" Type="http://schemas.openxmlformats.org/officeDocument/2006/relationships/tags" Target="../tags/tag170.xml"/><Relationship Id="rId3" Type="http://schemas.openxmlformats.org/officeDocument/2006/relationships/tags" Target="../tags/tag169.xml"/><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10.svg"/><Relationship Id="rId7" Type="http://schemas.openxmlformats.org/officeDocument/2006/relationships/image" Target="../media/image9.png"/><Relationship Id="rId6" Type="http://schemas.openxmlformats.org/officeDocument/2006/relationships/image" Target="../media/image8.jpeg"/><Relationship Id="rId5" Type="http://schemas.openxmlformats.org/officeDocument/2006/relationships/tags" Target="../tags/tag174.xml"/><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tags" Target="../tags/tag177.xml"/><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tags" Target="../tags/tag179.xml"/><Relationship Id="rId3" Type="http://schemas.openxmlformats.org/officeDocument/2006/relationships/tags" Target="../tags/tag178.xml"/><Relationship Id="rId2" Type="http://schemas.openxmlformats.org/officeDocument/2006/relationships/image" Target="../media/image13.webp"/><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4" Type="http://schemas.openxmlformats.org/officeDocument/2006/relationships/tags" Target="../tags/tag20.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4" Type="http://schemas.openxmlformats.org/officeDocument/2006/relationships/tags" Target="../tags/tag180.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5" Type="http://schemas.openxmlformats.org/officeDocument/2006/relationships/tags" Target="../tags/tag181.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4" Type="http://schemas.openxmlformats.org/officeDocument/2006/relationships/tags" Target="../tags/tag182.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tags" Target="../tags/tag183.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5" Type="http://schemas.openxmlformats.org/officeDocument/2006/relationships/tags" Target="../tags/tag184.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4" Type="http://schemas.openxmlformats.org/officeDocument/2006/relationships/tags" Target="../tags/tag185.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5" Type="http://schemas.openxmlformats.org/officeDocument/2006/relationships/image" Target="../media/image15.png"/><Relationship Id="rId4" Type="http://schemas.openxmlformats.org/officeDocument/2006/relationships/tags" Target="../tags/tag188.xml"/><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4" Type="http://schemas.openxmlformats.org/officeDocument/2006/relationships/tags" Target="../tags/tag189.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5" Type="http://schemas.openxmlformats.org/officeDocument/2006/relationships/tags" Target="../tags/tag21.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5" Type="http://schemas.openxmlformats.org/officeDocument/2006/relationships/image" Target="../media/image19.svg"/><Relationship Id="rId4" Type="http://schemas.openxmlformats.org/officeDocument/2006/relationships/image" Target="../media/image18.png"/><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4" Type="http://schemas.openxmlformats.org/officeDocument/2006/relationships/tags" Target="../tags/tag191.xml"/><Relationship Id="rId3" Type="http://schemas.openxmlformats.org/officeDocument/2006/relationships/tags" Target="../tags/tag190.xml"/><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8" Type="http://schemas.openxmlformats.org/officeDocument/2006/relationships/tags" Target="../tags/tag196.xml"/><Relationship Id="rId7" Type="http://schemas.openxmlformats.org/officeDocument/2006/relationships/tags" Target="../tags/tag195.xml"/><Relationship Id="rId6" Type="http://schemas.openxmlformats.org/officeDocument/2006/relationships/tags" Target="../tags/tag194.xml"/><Relationship Id="rId5" Type="http://schemas.openxmlformats.org/officeDocument/2006/relationships/tags" Target="../tags/tag193.xml"/><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8" Type="http://schemas.openxmlformats.org/officeDocument/2006/relationships/tags" Target="../tags/tag200.xml"/><Relationship Id="rId7" Type="http://schemas.openxmlformats.org/officeDocument/2006/relationships/tags" Target="../tags/tag199.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9" Type="http://schemas.openxmlformats.org/officeDocument/2006/relationships/image" Target="../media/image7.svg"/><Relationship Id="rId8" Type="http://schemas.openxmlformats.org/officeDocument/2006/relationships/image" Target="../media/image6.png"/><Relationship Id="rId7" Type="http://schemas.openxmlformats.org/officeDocument/2006/relationships/image" Target="../media/image5.svg"/><Relationship Id="rId6" Type="http://schemas.openxmlformats.org/officeDocument/2006/relationships/image" Target="../media/image4.png"/><Relationship Id="rId5" Type="http://schemas.openxmlformats.org/officeDocument/2006/relationships/tags" Target="../tags/tag203.xml"/><Relationship Id="rId4" Type="http://schemas.openxmlformats.org/officeDocument/2006/relationships/tags" Target="../tags/tag202.xml"/><Relationship Id="rId3" Type="http://schemas.openxmlformats.org/officeDocument/2006/relationships/tags" Target="../tags/tag201.xml"/><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10.svg"/><Relationship Id="rId7" Type="http://schemas.openxmlformats.org/officeDocument/2006/relationships/image" Target="../media/image9.png"/><Relationship Id="rId6" Type="http://schemas.openxmlformats.org/officeDocument/2006/relationships/image" Target="../media/image8.jpeg"/><Relationship Id="rId5" Type="http://schemas.openxmlformats.org/officeDocument/2006/relationships/tags" Target="../tags/tag206.xml"/><Relationship Id="rId4" Type="http://schemas.openxmlformats.org/officeDocument/2006/relationships/tags" Target="../tags/tag205.xml"/><Relationship Id="rId3" Type="http://schemas.openxmlformats.org/officeDocument/2006/relationships/tags" Target="../tags/tag204.xml"/><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tags" Target="../tags/tag209.xml"/><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tags" Target="../tags/tag211.xml"/><Relationship Id="rId3" Type="http://schemas.openxmlformats.org/officeDocument/2006/relationships/tags" Target="../tags/tag210.xml"/><Relationship Id="rId2" Type="http://schemas.openxmlformats.org/officeDocument/2006/relationships/image" Target="../media/image13.webp"/><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4" Type="http://schemas.openxmlformats.org/officeDocument/2006/relationships/tags" Target="../tags/tag22.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4" Type="http://schemas.openxmlformats.org/officeDocument/2006/relationships/tags" Target="../tags/tag212.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5" Type="http://schemas.openxmlformats.org/officeDocument/2006/relationships/tags" Target="../tags/tag213.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4" Type="http://schemas.openxmlformats.org/officeDocument/2006/relationships/tags" Target="../tags/tag214.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tags" Target="../tags/tag215.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5" Type="http://schemas.openxmlformats.org/officeDocument/2006/relationships/tags" Target="../tags/tag216.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4" Type="http://schemas.openxmlformats.org/officeDocument/2006/relationships/tags" Target="../tags/tag217.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tags" Target="../tags/tag23.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5" Type="http://schemas.openxmlformats.org/officeDocument/2006/relationships/image" Target="../media/image15.png"/><Relationship Id="rId4" Type="http://schemas.openxmlformats.org/officeDocument/2006/relationships/tags" Target="../tags/tag220.xml"/><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4" Type="http://schemas.openxmlformats.org/officeDocument/2006/relationships/tags" Target="../tags/tag221.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5" Type="http://schemas.openxmlformats.org/officeDocument/2006/relationships/image" Target="../media/image19.svg"/><Relationship Id="rId4" Type="http://schemas.openxmlformats.org/officeDocument/2006/relationships/image" Target="../media/image18.png"/><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4" Type="http://schemas.openxmlformats.org/officeDocument/2006/relationships/tags" Target="../tags/tag223.xml"/><Relationship Id="rId3" Type="http://schemas.openxmlformats.org/officeDocument/2006/relationships/tags" Target="../tags/tag222.xml"/><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8" Type="http://schemas.openxmlformats.org/officeDocument/2006/relationships/tags" Target="../tags/tag228.xml"/><Relationship Id="rId7" Type="http://schemas.openxmlformats.org/officeDocument/2006/relationships/tags" Target="../tags/tag227.xml"/><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8" Type="http://schemas.openxmlformats.org/officeDocument/2006/relationships/tags" Target="../tags/tag232.xml"/><Relationship Id="rId7" Type="http://schemas.openxmlformats.org/officeDocument/2006/relationships/tags" Target="../tags/tag231.xml"/><Relationship Id="rId6" Type="http://schemas.openxmlformats.org/officeDocument/2006/relationships/tags" Target="../tags/tag230.xml"/><Relationship Id="rId5" Type="http://schemas.openxmlformats.org/officeDocument/2006/relationships/tags" Target="../tags/tag229.xml"/><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9" Type="http://schemas.openxmlformats.org/officeDocument/2006/relationships/image" Target="../media/image7.svg"/><Relationship Id="rId8" Type="http://schemas.openxmlformats.org/officeDocument/2006/relationships/image" Target="../media/image6.png"/><Relationship Id="rId7" Type="http://schemas.openxmlformats.org/officeDocument/2006/relationships/image" Target="../media/image5.svg"/><Relationship Id="rId6" Type="http://schemas.openxmlformats.org/officeDocument/2006/relationships/image" Target="../media/image4.png"/><Relationship Id="rId5" Type="http://schemas.openxmlformats.org/officeDocument/2006/relationships/tags" Target="../tags/tag235.xml"/><Relationship Id="rId4" Type="http://schemas.openxmlformats.org/officeDocument/2006/relationships/tags" Target="../tags/tag234.xml"/><Relationship Id="rId3" Type="http://schemas.openxmlformats.org/officeDocument/2006/relationships/tags" Target="../tags/tag233.xml"/><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8" Type="http://schemas.openxmlformats.org/officeDocument/2006/relationships/image" Target="../media/image10.svg"/><Relationship Id="rId7" Type="http://schemas.openxmlformats.org/officeDocument/2006/relationships/image" Target="../media/image9.png"/><Relationship Id="rId6" Type="http://schemas.openxmlformats.org/officeDocument/2006/relationships/image" Target="../media/image8.jpeg"/><Relationship Id="rId5" Type="http://schemas.openxmlformats.org/officeDocument/2006/relationships/tags" Target="../tags/tag238.xml"/><Relationship Id="rId4" Type="http://schemas.openxmlformats.org/officeDocument/2006/relationships/tags" Target="../tags/tag237.xml"/><Relationship Id="rId3" Type="http://schemas.openxmlformats.org/officeDocument/2006/relationships/tags" Target="../tags/tag236.xml"/><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tags" Target="../tags/tag241.xml"/><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5" Type="http://schemas.openxmlformats.org/officeDocument/2006/relationships/tags" Target="../tags/tag24.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tags" Target="../tags/tag243.xml"/><Relationship Id="rId3" Type="http://schemas.openxmlformats.org/officeDocument/2006/relationships/tags" Target="../tags/tag242.xml"/><Relationship Id="rId2" Type="http://schemas.openxmlformats.org/officeDocument/2006/relationships/image" Target="../media/image13.webp"/><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4" Type="http://schemas.openxmlformats.org/officeDocument/2006/relationships/tags" Target="../tags/tag244.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5" Type="http://schemas.openxmlformats.org/officeDocument/2006/relationships/tags" Target="../tags/tag245.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4" Type="http://schemas.openxmlformats.org/officeDocument/2006/relationships/tags" Target="../tags/tag246.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tags" Target="../tags/tag247.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4" Type="http://schemas.openxmlformats.org/officeDocument/2006/relationships/tags" Target="../tags/tag25.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5" Type="http://schemas.openxmlformats.org/officeDocument/2006/relationships/tags" Target="../tags/tag248.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4" Type="http://schemas.openxmlformats.org/officeDocument/2006/relationships/tags" Target="../tags/tag249.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5" Type="http://schemas.openxmlformats.org/officeDocument/2006/relationships/image" Target="../media/image15.png"/><Relationship Id="rId4" Type="http://schemas.openxmlformats.org/officeDocument/2006/relationships/tags" Target="../tags/tag252.xml"/><Relationship Id="rId3" Type="http://schemas.openxmlformats.org/officeDocument/2006/relationships/tags" Target="../tags/tag251.xml"/><Relationship Id="rId2" Type="http://schemas.openxmlformats.org/officeDocument/2006/relationships/tags" Target="../tags/tag250.xml"/><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4" Type="http://schemas.openxmlformats.org/officeDocument/2006/relationships/tags" Target="../tags/tag253.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5" Type="http://schemas.openxmlformats.org/officeDocument/2006/relationships/image" Target="../media/image19.svg"/><Relationship Id="rId4" Type="http://schemas.openxmlformats.org/officeDocument/2006/relationships/image" Target="../media/image18.png"/><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4" Type="http://schemas.openxmlformats.org/officeDocument/2006/relationships/tags" Target="../tags/tag255.xml"/><Relationship Id="rId3" Type="http://schemas.openxmlformats.org/officeDocument/2006/relationships/tags" Target="../tags/tag254.xml"/><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8" Type="http://schemas.openxmlformats.org/officeDocument/2006/relationships/tags" Target="../tags/tag260.xml"/><Relationship Id="rId7" Type="http://schemas.openxmlformats.org/officeDocument/2006/relationships/tags" Target="../tags/tag259.xml"/><Relationship Id="rId6" Type="http://schemas.openxmlformats.org/officeDocument/2006/relationships/tags" Target="../tags/tag258.xml"/><Relationship Id="rId5" Type="http://schemas.openxmlformats.org/officeDocument/2006/relationships/tags" Target="../tags/tag257.xml"/><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8" Type="http://schemas.openxmlformats.org/officeDocument/2006/relationships/tags" Target="../tags/tag264.xml"/><Relationship Id="rId7" Type="http://schemas.openxmlformats.org/officeDocument/2006/relationships/tags" Target="../tags/tag263.xml"/><Relationship Id="rId6" Type="http://schemas.openxmlformats.org/officeDocument/2006/relationships/tags" Target="../tags/tag262.xml"/><Relationship Id="rId5" Type="http://schemas.openxmlformats.org/officeDocument/2006/relationships/tags" Target="../tags/tag261.xml"/><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9" Type="http://schemas.openxmlformats.org/officeDocument/2006/relationships/image" Target="../media/image7.svg"/><Relationship Id="rId8" Type="http://schemas.openxmlformats.org/officeDocument/2006/relationships/image" Target="../media/image6.png"/><Relationship Id="rId7" Type="http://schemas.openxmlformats.org/officeDocument/2006/relationships/image" Target="../media/image5.svg"/><Relationship Id="rId6" Type="http://schemas.openxmlformats.org/officeDocument/2006/relationships/image" Target="../media/image4.png"/><Relationship Id="rId5" Type="http://schemas.openxmlformats.org/officeDocument/2006/relationships/tags" Target="../tags/tag267.xml"/><Relationship Id="rId4" Type="http://schemas.openxmlformats.org/officeDocument/2006/relationships/tags" Target="../tags/tag266.xml"/><Relationship Id="rId3" Type="http://schemas.openxmlformats.org/officeDocument/2006/relationships/tags" Target="../tags/tag265.xml"/><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5" Type="http://schemas.openxmlformats.org/officeDocument/2006/relationships/image" Target="../media/image15.png"/><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8" Type="http://schemas.openxmlformats.org/officeDocument/2006/relationships/image" Target="../media/image10.svg"/><Relationship Id="rId7" Type="http://schemas.openxmlformats.org/officeDocument/2006/relationships/image" Target="../media/image9.png"/><Relationship Id="rId6" Type="http://schemas.openxmlformats.org/officeDocument/2006/relationships/image" Target="../media/image8.jpeg"/><Relationship Id="rId5" Type="http://schemas.openxmlformats.org/officeDocument/2006/relationships/tags" Target="../tags/tag270.xml"/><Relationship Id="rId4" Type="http://schemas.openxmlformats.org/officeDocument/2006/relationships/tags" Target="../tags/tag269.xml"/><Relationship Id="rId3" Type="http://schemas.openxmlformats.org/officeDocument/2006/relationships/tags" Target="../tags/tag268.xml"/><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tags" Target="../tags/tag273.xml"/><Relationship Id="rId3" Type="http://schemas.openxmlformats.org/officeDocument/2006/relationships/tags" Target="../tags/tag272.xml"/><Relationship Id="rId2" Type="http://schemas.openxmlformats.org/officeDocument/2006/relationships/tags" Target="../tags/tag271.xml"/><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tags" Target="../tags/tag275.xml"/><Relationship Id="rId3" Type="http://schemas.openxmlformats.org/officeDocument/2006/relationships/tags" Target="../tags/tag274.xml"/><Relationship Id="rId2" Type="http://schemas.openxmlformats.org/officeDocument/2006/relationships/image" Target="../media/image13.webp"/><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4" Type="http://schemas.openxmlformats.org/officeDocument/2006/relationships/tags" Target="../tags/tag276.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5" Type="http://schemas.openxmlformats.org/officeDocument/2006/relationships/tags" Target="../tags/tag277.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29.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4" Type="http://schemas.openxmlformats.org/officeDocument/2006/relationships/tags" Target="../tags/tag278.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tags" Target="../tags/tag279.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5" Type="http://schemas.openxmlformats.org/officeDocument/2006/relationships/tags" Target="../tags/tag280.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4" Type="http://schemas.openxmlformats.org/officeDocument/2006/relationships/tags" Target="../tags/tag281.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5" Type="http://schemas.openxmlformats.org/officeDocument/2006/relationships/image" Target="../media/image15.png"/><Relationship Id="rId4" Type="http://schemas.openxmlformats.org/officeDocument/2006/relationships/tags" Target="../tags/tag284.xml"/><Relationship Id="rId3" Type="http://schemas.openxmlformats.org/officeDocument/2006/relationships/tags" Target="../tags/tag283.xml"/><Relationship Id="rId2" Type="http://schemas.openxmlformats.org/officeDocument/2006/relationships/tags" Target="../tags/tag282.xml"/><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4" Type="http://schemas.openxmlformats.org/officeDocument/2006/relationships/tags" Target="../tags/tag285.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5" Type="http://schemas.openxmlformats.org/officeDocument/2006/relationships/image" Target="../media/image19.svg"/><Relationship Id="rId4" Type="http://schemas.openxmlformats.org/officeDocument/2006/relationships/image" Target="../media/image18.png"/><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4" Type="http://schemas.openxmlformats.org/officeDocument/2006/relationships/tags" Target="../tags/tag287.xml"/><Relationship Id="rId3" Type="http://schemas.openxmlformats.org/officeDocument/2006/relationships/tags" Target="../tags/tag286.xml"/><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8" Type="http://schemas.openxmlformats.org/officeDocument/2006/relationships/tags" Target="../tags/tag292.xml"/><Relationship Id="rId7" Type="http://schemas.openxmlformats.org/officeDocument/2006/relationships/tags" Target="../tags/tag291.xml"/><Relationship Id="rId6" Type="http://schemas.openxmlformats.org/officeDocument/2006/relationships/tags" Target="../tags/tag290.xml"/><Relationship Id="rId5" Type="http://schemas.openxmlformats.org/officeDocument/2006/relationships/tags" Target="../tags/tag289.xml"/><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image" Target="../media/image19.svg"/><Relationship Id="rId4" Type="http://schemas.openxmlformats.org/officeDocument/2006/relationships/image" Target="../media/image18.png"/><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8" Type="http://schemas.openxmlformats.org/officeDocument/2006/relationships/tags" Target="../tags/tag296.xml"/><Relationship Id="rId7" Type="http://schemas.openxmlformats.org/officeDocument/2006/relationships/tags" Target="../tags/tag295.xml"/><Relationship Id="rId6" Type="http://schemas.openxmlformats.org/officeDocument/2006/relationships/tags" Target="../tags/tag294.xml"/><Relationship Id="rId5" Type="http://schemas.openxmlformats.org/officeDocument/2006/relationships/tags" Target="../tags/tag293.xml"/><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9" Type="http://schemas.openxmlformats.org/officeDocument/2006/relationships/image" Target="../media/image7.svg"/><Relationship Id="rId8" Type="http://schemas.openxmlformats.org/officeDocument/2006/relationships/image" Target="../media/image6.png"/><Relationship Id="rId7" Type="http://schemas.openxmlformats.org/officeDocument/2006/relationships/image" Target="../media/image5.svg"/><Relationship Id="rId6" Type="http://schemas.openxmlformats.org/officeDocument/2006/relationships/image" Target="../media/image4.png"/><Relationship Id="rId5" Type="http://schemas.openxmlformats.org/officeDocument/2006/relationships/tags" Target="../tags/tag299.xml"/><Relationship Id="rId4" Type="http://schemas.openxmlformats.org/officeDocument/2006/relationships/tags" Target="../tags/tag298.xml"/><Relationship Id="rId3" Type="http://schemas.openxmlformats.org/officeDocument/2006/relationships/tags" Target="../tags/tag297.xml"/><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8" Type="http://schemas.openxmlformats.org/officeDocument/2006/relationships/image" Target="../media/image10.svg"/><Relationship Id="rId7" Type="http://schemas.openxmlformats.org/officeDocument/2006/relationships/image" Target="../media/image9.png"/><Relationship Id="rId6" Type="http://schemas.openxmlformats.org/officeDocument/2006/relationships/image" Target="../media/image8.jpeg"/><Relationship Id="rId5" Type="http://schemas.openxmlformats.org/officeDocument/2006/relationships/tags" Target="../tags/tag302.xml"/><Relationship Id="rId4" Type="http://schemas.openxmlformats.org/officeDocument/2006/relationships/tags" Target="../tags/tag301.xml"/><Relationship Id="rId3" Type="http://schemas.openxmlformats.org/officeDocument/2006/relationships/tags" Target="../tags/tag300.xml"/><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tags" Target="../tags/tag305.xml"/><Relationship Id="rId3" Type="http://schemas.openxmlformats.org/officeDocument/2006/relationships/tags" Target="../tags/tag304.xml"/><Relationship Id="rId2" Type="http://schemas.openxmlformats.org/officeDocument/2006/relationships/tags" Target="../tags/tag303.xml"/><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tags" Target="../tags/tag307.xml"/><Relationship Id="rId3" Type="http://schemas.openxmlformats.org/officeDocument/2006/relationships/tags" Target="../tags/tag306.xml"/><Relationship Id="rId2" Type="http://schemas.openxmlformats.org/officeDocument/2006/relationships/image" Target="../media/image13.webp"/><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4" Type="http://schemas.openxmlformats.org/officeDocument/2006/relationships/tags" Target="../tags/tag308.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5" Type="http://schemas.openxmlformats.org/officeDocument/2006/relationships/tags" Target="../tags/tag309.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4" Type="http://schemas.openxmlformats.org/officeDocument/2006/relationships/tags" Target="../tags/tag310.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tags" Target="../tags/tag311.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5" Type="http://schemas.openxmlformats.org/officeDocument/2006/relationships/tags" Target="../tags/tag312.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4" Type="http://schemas.openxmlformats.org/officeDocument/2006/relationships/tags" Target="../tags/tag313.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5" Type="http://schemas.openxmlformats.org/officeDocument/2006/relationships/image" Target="../media/image15.png"/><Relationship Id="rId4" Type="http://schemas.openxmlformats.org/officeDocument/2006/relationships/tags" Target="../tags/tag316.xml"/><Relationship Id="rId3" Type="http://schemas.openxmlformats.org/officeDocument/2006/relationships/tags" Target="../tags/tag315.xml"/><Relationship Id="rId2" Type="http://schemas.openxmlformats.org/officeDocument/2006/relationships/tags" Target="../tags/tag314.xml"/><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4" Type="http://schemas.openxmlformats.org/officeDocument/2006/relationships/tags" Target="../tags/tag317.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5" Type="http://schemas.openxmlformats.org/officeDocument/2006/relationships/image" Target="../media/image19.svg"/><Relationship Id="rId4" Type="http://schemas.openxmlformats.org/officeDocument/2006/relationships/image" Target="../media/image18.png"/><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4" Type="http://schemas.openxmlformats.org/officeDocument/2006/relationships/tags" Target="../tags/tag319.xml"/><Relationship Id="rId3" Type="http://schemas.openxmlformats.org/officeDocument/2006/relationships/tags" Target="../tags/tag318.xml"/><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8" Type="http://schemas.openxmlformats.org/officeDocument/2006/relationships/tags" Target="../tags/tag324.xml"/><Relationship Id="rId7" Type="http://schemas.openxmlformats.org/officeDocument/2006/relationships/tags" Target="../tags/tag323.xml"/><Relationship Id="rId6" Type="http://schemas.openxmlformats.org/officeDocument/2006/relationships/tags" Target="../tags/tag322.xml"/><Relationship Id="rId5" Type="http://schemas.openxmlformats.org/officeDocument/2006/relationships/tags" Target="../tags/tag321.xml"/><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8" Type="http://schemas.openxmlformats.org/officeDocument/2006/relationships/tags" Target="../tags/tag328.xml"/><Relationship Id="rId7" Type="http://schemas.openxmlformats.org/officeDocument/2006/relationships/tags" Target="../tags/tag327.xml"/><Relationship Id="rId6" Type="http://schemas.openxmlformats.org/officeDocument/2006/relationships/tags" Target="../tags/tag326.xml"/><Relationship Id="rId5" Type="http://schemas.openxmlformats.org/officeDocument/2006/relationships/tags" Target="../tags/tag325.xml"/><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9" Type="http://schemas.openxmlformats.org/officeDocument/2006/relationships/image" Target="../media/image7.svg"/><Relationship Id="rId8" Type="http://schemas.openxmlformats.org/officeDocument/2006/relationships/image" Target="../media/image6.png"/><Relationship Id="rId7" Type="http://schemas.openxmlformats.org/officeDocument/2006/relationships/image" Target="../media/image5.svg"/><Relationship Id="rId6" Type="http://schemas.openxmlformats.org/officeDocument/2006/relationships/image" Target="../media/image4.png"/><Relationship Id="rId5" Type="http://schemas.openxmlformats.org/officeDocument/2006/relationships/tags" Target="../tags/tag331.xml"/><Relationship Id="rId4" Type="http://schemas.openxmlformats.org/officeDocument/2006/relationships/tags" Target="../tags/tag330.xml"/><Relationship Id="rId3" Type="http://schemas.openxmlformats.org/officeDocument/2006/relationships/tags" Target="../tags/tag329.xml"/><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8" Type="http://schemas.openxmlformats.org/officeDocument/2006/relationships/image" Target="../media/image10.svg"/><Relationship Id="rId7" Type="http://schemas.openxmlformats.org/officeDocument/2006/relationships/image" Target="../media/image9.png"/><Relationship Id="rId6" Type="http://schemas.openxmlformats.org/officeDocument/2006/relationships/image" Target="../media/image8.jpeg"/><Relationship Id="rId5" Type="http://schemas.openxmlformats.org/officeDocument/2006/relationships/tags" Target="../tags/tag334.xml"/><Relationship Id="rId4" Type="http://schemas.openxmlformats.org/officeDocument/2006/relationships/tags" Target="../tags/tag333.xml"/><Relationship Id="rId3" Type="http://schemas.openxmlformats.org/officeDocument/2006/relationships/tags" Target="../tags/tag332.xml"/><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tags" Target="../tags/tag337.xml"/><Relationship Id="rId3" Type="http://schemas.openxmlformats.org/officeDocument/2006/relationships/tags" Target="../tags/tag336.xml"/><Relationship Id="rId2" Type="http://schemas.openxmlformats.org/officeDocument/2006/relationships/tags" Target="../tags/tag335.xml"/><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tags" Target="../tags/tag339.xml"/><Relationship Id="rId3" Type="http://schemas.openxmlformats.org/officeDocument/2006/relationships/tags" Target="../tags/tag338.xml"/><Relationship Id="rId2" Type="http://schemas.openxmlformats.org/officeDocument/2006/relationships/image" Target="../media/image13.webp"/><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4" Type="http://schemas.openxmlformats.org/officeDocument/2006/relationships/tags" Target="../tags/tag340.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5" Type="http://schemas.openxmlformats.org/officeDocument/2006/relationships/tags" Target="../tags/tag341.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4" Type="http://schemas.openxmlformats.org/officeDocument/2006/relationships/tags" Target="../tags/tag342.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tags" Target="../tags/tag343.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5" Type="http://schemas.openxmlformats.org/officeDocument/2006/relationships/tags" Target="../tags/tag344.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4" Type="http://schemas.openxmlformats.org/officeDocument/2006/relationships/tags" Target="../tags/tag345.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5" Type="http://schemas.openxmlformats.org/officeDocument/2006/relationships/image" Target="../media/image15.png"/><Relationship Id="rId4" Type="http://schemas.openxmlformats.org/officeDocument/2006/relationships/tags" Target="../tags/tag348.xml"/><Relationship Id="rId3" Type="http://schemas.openxmlformats.org/officeDocument/2006/relationships/tags" Target="../tags/tag347.xml"/><Relationship Id="rId2" Type="http://schemas.openxmlformats.org/officeDocument/2006/relationships/tags" Target="../tags/tag346.xml"/><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4" Type="http://schemas.openxmlformats.org/officeDocument/2006/relationships/tags" Target="../tags/tag349.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40.xml"/><Relationship Id="rId7" Type="http://schemas.openxmlformats.org/officeDocument/2006/relationships/tags" Target="../tags/tag39.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5" Type="http://schemas.openxmlformats.org/officeDocument/2006/relationships/image" Target="../media/image19.svg"/><Relationship Id="rId4" Type="http://schemas.openxmlformats.org/officeDocument/2006/relationships/image" Target="../media/image18.png"/><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4" Type="http://schemas.openxmlformats.org/officeDocument/2006/relationships/tags" Target="../tags/tag351.xml"/><Relationship Id="rId3" Type="http://schemas.openxmlformats.org/officeDocument/2006/relationships/tags" Target="../tags/tag350.xml"/><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8" Type="http://schemas.openxmlformats.org/officeDocument/2006/relationships/tags" Target="../tags/tag356.xml"/><Relationship Id="rId7" Type="http://schemas.openxmlformats.org/officeDocument/2006/relationships/tags" Target="../tags/tag355.xml"/><Relationship Id="rId6" Type="http://schemas.openxmlformats.org/officeDocument/2006/relationships/tags" Target="../tags/tag354.xml"/><Relationship Id="rId5" Type="http://schemas.openxmlformats.org/officeDocument/2006/relationships/tags" Target="../tags/tag353.xml"/><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8" Type="http://schemas.openxmlformats.org/officeDocument/2006/relationships/tags" Target="../tags/tag360.xml"/><Relationship Id="rId7" Type="http://schemas.openxmlformats.org/officeDocument/2006/relationships/tags" Target="../tags/tag359.xml"/><Relationship Id="rId6" Type="http://schemas.openxmlformats.org/officeDocument/2006/relationships/tags" Target="../tags/tag358.xml"/><Relationship Id="rId5" Type="http://schemas.openxmlformats.org/officeDocument/2006/relationships/tags" Target="../tags/tag357.xml"/><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9" Type="http://schemas.openxmlformats.org/officeDocument/2006/relationships/image" Target="../media/image7.svg"/><Relationship Id="rId8" Type="http://schemas.openxmlformats.org/officeDocument/2006/relationships/image" Target="../media/image6.png"/><Relationship Id="rId7" Type="http://schemas.openxmlformats.org/officeDocument/2006/relationships/image" Target="../media/image5.svg"/><Relationship Id="rId6" Type="http://schemas.openxmlformats.org/officeDocument/2006/relationships/image" Target="../media/image4.png"/><Relationship Id="rId5" Type="http://schemas.openxmlformats.org/officeDocument/2006/relationships/tags" Target="../tags/tag363.xml"/><Relationship Id="rId4" Type="http://schemas.openxmlformats.org/officeDocument/2006/relationships/tags" Target="../tags/tag362.xml"/><Relationship Id="rId3" Type="http://schemas.openxmlformats.org/officeDocument/2006/relationships/tags" Target="../tags/tag361.xml"/><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8" Type="http://schemas.openxmlformats.org/officeDocument/2006/relationships/image" Target="../media/image10.svg"/><Relationship Id="rId7" Type="http://schemas.openxmlformats.org/officeDocument/2006/relationships/image" Target="../media/image9.png"/><Relationship Id="rId6" Type="http://schemas.openxmlformats.org/officeDocument/2006/relationships/image" Target="../media/image8.jpeg"/><Relationship Id="rId5" Type="http://schemas.openxmlformats.org/officeDocument/2006/relationships/tags" Target="../tags/tag366.xml"/><Relationship Id="rId4" Type="http://schemas.openxmlformats.org/officeDocument/2006/relationships/tags" Target="../tags/tag365.xml"/><Relationship Id="rId3" Type="http://schemas.openxmlformats.org/officeDocument/2006/relationships/tags" Target="../tags/tag364.xml"/><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tags" Target="../tags/tag369.xml"/><Relationship Id="rId3" Type="http://schemas.openxmlformats.org/officeDocument/2006/relationships/tags" Target="../tags/tag368.xml"/><Relationship Id="rId2" Type="http://schemas.openxmlformats.org/officeDocument/2006/relationships/tags" Target="../tags/tag367.xml"/><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tags" Target="../tags/tag371.xml"/><Relationship Id="rId3" Type="http://schemas.openxmlformats.org/officeDocument/2006/relationships/tags" Target="../tags/tag370.xml"/><Relationship Id="rId2" Type="http://schemas.openxmlformats.org/officeDocument/2006/relationships/image" Target="../media/image13.webp"/><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9" Type="http://schemas.openxmlformats.org/officeDocument/2006/relationships/image" Target="../media/image7.svg"/><Relationship Id="rId8" Type="http://schemas.openxmlformats.org/officeDocument/2006/relationships/image" Target="../media/image6.png"/><Relationship Id="rId7" Type="http://schemas.openxmlformats.org/officeDocument/2006/relationships/image" Target="../media/image5.svg"/><Relationship Id="rId6" Type="http://schemas.openxmlformats.org/officeDocument/2006/relationships/image" Target="../media/image4.png"/><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4" Type="http://schemas.openxmlformats.org/officeDocument/2006/relationships/tags" Target="../tags/tag372.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5" Type="http://schemas.openxmlformats.org/officeDocument/2006/relationships/tags" Target="../tags/tag373.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4" Type="http://schemas.openxmlformats.org/officeDocument/2006/relationships/tags" Target="../tags/tag374.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tags" Target="../tags/tag375.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5" Type="http://schemas.openxmlformats.org/officeDocument/2006/relationships/tags" Target="../tags/tag376.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4" Type="http://schemas.openxmlformats.org/officeDocument/2006/relationships/tags" Target="../tags/tag377.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0.svg"/><Relationship Id="rId7" Type="http://schemas.openxmlformats.org/officeDocument/2006/relationships/image" Target="../media/image9.png"/><Relationship Id="rId6" Type="http://schemas.openxmlformats.org/officeDocument/2006/relationships/image" Target="../media/image8.jpeg"/><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5" Type="http://schemas.openxmlformats.org/officeDocument/2006/relationships/image" Target="../media/image15.png"/><Relationship Id="rId4" Type="http://schemas.openxmlformats.org/officeDocument/2006/relationships/tags" Target="../tags/tag380.xml"/><Relationship Id="rId3" Type="http://schemas.openxmlformats.org/officeDocument/2006/relationships/tags" Target="../tags/tag379.xml"/><Relationship Id="rId2" Type="http://schemas.openxmlformats.org/officeDocument/2006/relationships/tags" Target="../tags/tag378.xml"/><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4" Type="http://schemas.openxmlformats.org/officeDocument/2006/relationships/tags" Target="../tags/tag381.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5" Type="http://schemas.openxmlformats.org/officeDocument/2006/relationships/image" Target="../media/image19.svg"/><Relationship Id="rId4" Type="http://schemas.openxmlformats.org/officeDocument/2006/relationships/image" Target="../media/image18.png"/><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4" Type="http://schemas.openxmlformats.org/officeDocument/2006/relationships/tags" Target="../tags/tag383.xml"/><Relationship Id="rId3" Type="http://schemas.openxmlformats.org/officeDocument/2006/relationships/tags" Target="../tags/tag382.xml"/><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8" Type="http://schemas.openxmlformats.org/officeDocument/2006/relationships/tags" Target="../tags/tag388.xml"/><Relationship Id="rId7" Type="http://schemas.openxmlformats.org/officeDocument/2006/relationships/tags" Target="../tags/tag387.xml"/><Relationship Id="rId6" Type="http://schemas.openxmlformats.org/officeDocument/2006/relationships/tags" Target="../tags/tag386.xml"/><Relationship Id="rId5" Type="http://schemas.openxmlformats.org/officeDocument/2006/relationships/tags" Target="../tags/tag385.xml"/><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8" Type="http://schemas.openxmlformats.org/officeDocument/2006/relationships/tags" Target="../tags/tag392.xml"/><Relationship Id="rId7" Type="http://schemas.openxmlformats.org/officeDocument/2006/relationships/tags" Target="../tags/tag391.xml"/><Relationship Id="rId6" Type="http://schemas.openxmlformats.org/officeDocument/2006/relationships/tags" Target="../tags/tag390.xml"/><Relationship Id="rId5" Type="http://schemas.openxmlformats.org/officeDocument/2006/relationships/tags" Target="../tags/tag389.xml"/><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9" Type="http://schemas.openxmlformats.org/officeDocument/2006/relationships/image" Target="../media/image7.svg"/><Relationship Id="rId8" Type="http://schemas.openxmlformats.org/officeDocument/2006/relationships/image" Target="../media/image6.png"/><Relationship Id="rId7" Type="http://schemas.openxmlformats.org/officeDocument/2006/relationships/image" Target="../media/image5.svg"/><Relationship Id="rId6" Type="http://schemas.openxmlformats.org/officeDocument/2006/relationships/image" Target="../media/image4.png"/><Relationship Id="rId5" Type="http://schemas.openxmlformats.org/officeDocument/2006/relationships/tags" Target="../tags/tag395.xml"/><Relationship Id="rId4" Type="http://schemas.openxmlformats.org/officeDocument/2006/relationships/tags" Target="../tags/tag394.xml"/><Relationship Id="rId3" Type="http://schemas.openxmlformats.org/officeDocument/2006/relationships/tags" Target="../tags/tag393.xml"/><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8" Type="http://schemas.openxmlformats.org/officeDocument/2006/relationships/image" Target="../media/image10.svg"/><Relationship Id="rId7" Type="http://schemas.openxmlformats.org/officeDocument/2006/relationships/image" Target="../media/image9.png"/><Relationship Id="rId6" Type="http://schemas.openxmlformats.org/officeDocument/2006/relationships/image" Target="../media/image8.jpeg"/><Relationship Id="rId5" Type="http://schemas.openxmlformats.org/officeDocument/2006/relationships/tags" Target="../tags/tag398.xml"/><Relationship Id="rId4" Type="http://schemas.openxmlformats.org/officeDocument/2006/relationships/tags" Target="../tags/tag397.xml"/><Relationship Id="rId3" Type="http://schemas.openxmlformats.org/officeDocument/2006/relationships/tags" Target="../tags/tag396.xml"/><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tags" Target="../tags/tag401.xml"/><Relationship Id="rId3" Type="http://schemas.openxmlformats.org/officeDocument/2006/relationships/tags" Target="../tags/tag400.xml"/><Relationship Id="rId2" Type="http://schemas.openxmlformats.org/officeDocument/2006/relationships/tags" Target="../tags/tag399.xml"/><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tags" Target="../tags/tag403.xml"/><Relationship Id="rId3" Type="http://schemas.openxmlformats.org/officeDocument/2006/relationships/tags" Target="../tags/tag402.xml"/><Relationship Id="rId2" Type="http://schemas.openxmlformats.org/officeDocument/2006/relationships/image" Target="../media/image13.webp"/><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4" Type="http://schemas.openxmlformats.org/officeDocument/2006/relationships/tags" Target="../tags/tag404.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5" Type="http://schemas.openxmlformats.org/officeDocument/2006/relationships/tags" Target="../tags/tag405.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4" Type="http://schemas.openxmlformats.org/officeDocument/2006/relationships/tags" Target="../tags/tag406.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279.xml.rels><?xml version="1.0" encoding="UTF-8" standalone="yes"?>
<Relationships xmlns="http://schemas.openxmlformats.org/package/2006/relationships"><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tags" Target="../tags/tag407.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image" Target="../media/image13.webp"/><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5" Type="http://schemas.openxmlformats.org/officeDocument/2006/relationships/tags" Target="../tags/tag408.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281.xml.rels><?xml version="1.0" encoding="UTF-8" standalone="yes"?>
<Relationships xmlns="http://schemas.openxmlformats.org/package/2006/relationships"><Relationship Id="rId4" Type="http://schemas.openxmlformats.org/officeDocument/2006/relationships/tags" Target="../tags/tag409.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282.xml.rels><?xml version="1.0" encoding="UTF-8" standalone="yes"?>
<Relationships xmlns="http://schemas.openxmlformats.org/package/2006/relationships"><Relationship Id="rId5" Type="http://schemas.openxmlformats.org/officeDocument/2006/relationships/image" Target="../media/image15.png"/><Relationship Id="rId4" Type="http://schemas.openxmlformats.org/officeDocument/2006/relationships/tags" Target="../tags/tag412.xml"/><Relationship Id="rId3" Type="http://schemas.openxmlformats.org/officeDocument/2006/relationships/tags" Target="../tags/tag411.xml"/><Relationship Id="rId2" Type="http://schemas.openxmlformats.org/officeDocument/2006/relationships/tags" Target="../tags/tag410.xml"/><Relationship Id="rId1" Type="http://schemas.openxmlformats.org/officeDocument/2006/relationships/slideMaster" Target="../slideMasters/slideMaster13.xml"/></Relationships>
</file>

<file path=ppt/slideLayouts/_rels/slideLayout283.xml.rels><?xml version="1.0" encoding="UTF-8" standalone="yes"?>
<Relationships xmlns="http://schemas.openxmlformats.org/package/2006/relationships"><Relationship Id="rId4" Type="http://schemas.openxmlformats.org/officeDocument/2006/relationships/tags" Target="../tags/tag413.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284.xml.rels><?xml version="1.0" encoding="UTF-8" standalone="yes"?>
<Relationships xmlns="http://schemas.openxmlformats.org/package/2006/relationships"><Relationship Id="rId5" Type="http://schemas.openxmlformats.org/officeDocument/2006/relationships/image" Target="../media/image19.svg"/><Relationship Id="rId4" Type="http://schemas.openxmlformats.org/officeDocument/2006/relationships/image" Target="../media/image18.png"/><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285.xml.rels><?xml version="1.0" encoding="UTF-8" standalone="yes"?>
<Relationships xmlns="http://schemas.openxmlformats.org/package/2006/relationships"><Relationship Id="rId4" Type="http://schemas.openxmlformats.org/officeDocument/2006/relationships/tags" Target="../tags/tag415.xml"/><Relationship Id="rId3" Type="http://schemas.openxmlformats.org/officeDocument/2006/relationships/tags" Target="../tags/tag414.xml"/><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7.xml.rels><?xml version="1.0" encoding="UTF-8" standalone="yes"?>
<Relationships xmlns="http://schemas.openxmlformats.org/package/2006/relationships"><Relationship Id="rId8" Type="http://schemas.openxmlformats.org/officeDocument/2006/relationships/tags" Target="../tags/tag420.xml"/><Relationship Id="rId7" Type="http://schemas.openxmlformats.org/officeDocument/2006/relationships/tags" Target="../tags/tag419.xml"/><Relationship Id="rId6" Type="http://schemas.openxmlformats.org/officeDocument/2006/relationships/tags" Target="../tags/tag418.xml"/><Relationship Id="rId5" Type="http://schemas.openxmlformats.org/officeDocument/2006/relationships/tags" Target="../tags/tag417.xml"/><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288.xml.rels><?xml version="1.0" encoding="UTF-8" standalone="yes"?>
<Relationships xmlns="http://schemas.openxmlformats.org/package/2006/relationships"><Relationship Id="rId8" Type="http://schemas.openxmlformats.org/officeDocument/2006/relationships/tags" Target="../tags/tag424.xml"/><Relationship Id="rId7" Type="http://schemas.openxmlformats.org/officeDocument/2006/relationships/tags" Target="../tags/tag423.xml"/><Relationship Id="rId6" Type="http://schemas.openxmlformats.org/officeDocument/2006/relationships/tags" Target="../tags/tag422.xml"/><Relationship Id="rId5" Type="http://schemas.openxmlformats.org/officeDocument/2006/relationships/tags" Target="../tags/tag421.xml"/><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289.xml.rels><?xml version="1.0" encoding="UTF-8" standalone="yes"?>
<Relationships xmlns="http://schemas.openxmlformats.org/package/2006/relationships"><Relationship Id="rId9" Type="http://schemas.openxmlformats.org/officeDocument/2006/relationships/image" Target="../media/image7.svg"/><Relationship Id="rId8" Type="http://schemas.openxmlformats.org/officeDocument/2006/relationships/image" Target="../media/image6.png"/><Relationship Id="rId7" Type="http://schemas.openxmlformats.org/officeDocument/2006/relationships/image" Target="../media/image5.svg"/><Relationship Id="rId6" Type="http://schemas.openxmlformats.org/officeDocument/2006/relationships/image" Target="../media/image4.png"/><Relationship Id="rId5" Type="http://schemas.openxmlformats.org/officeDocument/2006/relationships/tags" Target="../tags/tag427.xml"/><Relationship Id="rId4" Type="http://schemas.openxmlformats.org/officeDocument/2006/relationships/tags" Target="../tags/tag426.xml"/><Relationship Id="rId3" Type="http://schemas.openxmlformats.org/officeDocument/2006/relationships/tags" Target="../tags/tag425.xml"/><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8" Type="http://schemas.openxmlformats.org/officeDocument/2006/relationships/image" Target="../media/image10.svg"/><Relationship Id="rId7" Type="http://schemas.openxmlformats.org/officeDocument/2006/relationships/image" Target="../media/image9.png"/><Relationship Id="rId6" Type="http://schemas.openxmlformats.org/officeDocument/2006/relationships/image" Target="../media/image8.jpeg"/><Relationship Id="rId5" Type="http://schemas.openxmlformats.org/officeDocument/2006/relationships/tags" Target="../tags/tag430.xml"/><Relationship Id="rId4" Type="http://schemas.openxmlformats.org/officeDocument/2006/relationships/tags" Target="../tags/tag429.xml"/><Relationship Id="rId3" Type="http://schemas.openxmlformats.org/officeDocument/2006/relationships/tags" Target="../tags/tag428.xml"/><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291.xml.rels><?xml version="1.0" encoding="UTF-8" standalone="yes"?>
<Relationships xmlns="http://schemas.openxmlformats.org/package/2006/relationships"><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tags" Target="../tags/tag433.xml"/><Relationship Id="rId3" Type="http://schemas.openxmlformats.org/officeDocument/2006/relationships/tags" Target="../tags/tag432.xml"/><Relationship Id="rId2" Type="http://schemas.openxmlformats.org/officeDocument/2006/relationships/tags" Target="../tags/tag431.xml"/><Relationship Id="rId1" Type="http://schemas.openxmlformats.org/officeDocument/2006/relationships/slideMaster" Target="../slideMasters/slideMaster14.xml"/></Relationships>
</file>

<file path=ppt/slideLayouts/_rels/slideLayout292.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tags" Target="../tags/tag435.xml"/><Relationship Id="rId3" Type="http://schemas.openxmlformats.org/officeDocument/2006/relationships/tags" Target="../tags/tag434.xml"/><Relationship Id="rId2" Type="http://schemas.openxmlformats.org/officeDocument/2006/relationships/image" Target="../media/image13.webp"/><Relationship Id="rId1" Type="http://schemas.openxmlformats.org/officeDocument/2006/relationships/slideMaster" Target="../slideMasters/slideMaster14.xml"/></Relationships>
</file>

<file path=ppt/slideLayouts/_rels/slideLayout293.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4.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6.xml.rels><?xml version="1.0" encoding="UTF-8" standalone="yes"?>
<Relationships xmlns="http://schemas.openxmlformats.org/package/2006/relationships"><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4.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298.xml.rels><?xml version="1.0" encoding="UTF-8" standalone="yes"?>
<Relationships xmlns="http://schemas.openxmlformats.org/package/2006/relationships"><Relationship Id="rId4" Type="http://schemas.openxmlformats.org/officeDocument/2006/relationships/tags" Target="../tags/tag436.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299.xml.rels><?xml version="1.0" encoding="UTF-8" standalone="yes"?>
<Relationships xmlns="http://schemas.openxmlformats.org/package/2006/relationships"><Relationship Id="rId5" Type="http://schemas.openxmlformats.org/officeDocument/2006/relationships/tags" Target="../tags/tag437.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9" Type="http://schemas.openxmlformats.org/officeDocument/2006/relationships/image" Target="../media/image7.svg"/><Relationship Id="rId8" Type="http://schemas.openxmlformats.org/officeDocument/2006/relationships/image" Target="../media/image6.png"/><Relationship Id="rId7" Type="http://schemas.openxmlformats.org/officeDocument/2006/relationships/image" Target="../media/image5.svg"/><Relationship Id="rId6" Type="http://schemas.openxmlformats.org/officeDocument/2006/relationships/image" Target="../media/image4.png"/><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4" Type="http://schemas.openxmlformats.org/officeDocument/2006/relationships/tags" Target="../tags/tag438.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301.xml.rels><?xml version="1.0" encoding="UTF-8" standalone="yes"?>
<Relationships xmlns="http://schemas.openxmlformats.org/package/2006/relationships"><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tags" Target="../tags/tag439.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302.xml.rels><?xml version="1.0" encoding="UTF-8" standalone="yes"?>
<Relationships xmlns="http://schemas.openxmlformats.org/package/2006/relationships"><Relationship Id="rId5" Type="http://schemas.openxmlformats.org/officeDocument/2006/relationships/tags" Target="../tags/tag440.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4.xml"/></Relationships>
</file>

<file path=ppt/slideLayouts/_rels/slideLayout303.xml.rels><?xml version="1.0" encoding="UTF-8" standalone="yes"?>
<Relationships xmlns="http://schemas.openxmlformats.org/package/2006/relationships"><Relationship Id="rId4" Type="http://schemas.openxmlformats.org/officeDocument/2006/relationships/tags" Target="../tags/tag441.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304.xml.rels><?xml version="1.0" encoding="UTF-8" standalone="yes"?>
<Relationships xmlns="http://schemas.openxmlformats.org/package/2006/relationships"><Relationship Id="rId5" Type="http://schemas.openxmlformats.org/officeDocument/2006/relationships/image" Target="../media/image15.png"/><Relationship Id="rId4" Type="http://schemas.openxmlformats.org/officeDocument/2006/relationships/tags" Target="../tags/tag444.xml"/><Relationship Id="rId3" Type="http://schemas.openxmlformats.org/officeDocument/2006/relationships/tags" Target="../tags/tag443.xml"/><Relationship Id="rId2" Type="http://schemas.openxmlformats.org/officeDocument/2006/relationships/tags" Target="../tags/tag442.xml"/><Relationship Id="rId1" Type="http://schemas.openxmlformats.org/officeDocument/2006/relationships/slideMaster" Target="../slideMasters/slideMaster14.xml"/></Relationships>
</file>

<file path=ppt/slideLayouts/_rels/slideLayout305.xml.rels><?xml version="1.0" encoding="UTF-8" standalone="yes"?>
<Relationships xmlns="http://schemas.openxmlformats.org/package/2006/relationships"><Relationship Id="rId4" Type="http://schemas.openxmlformats.org/officeDocument/2006/relationships/tags" Target="../tags/tag445.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306.xml.rels><?xml version="1.0" encoding="UTF-8" standalone="yes"?>
<Relationships xmlns="http://schemas.openxmlformats.org/package/2006/relationships"><Relationship Id="rId5" Type="http://schemas.openxmlformats.org/officeDocument/2006/relationships/image" Target="../media/image19.svg"/><Relationship Id="rId4" Type="http://schemas.openxmlformats.org/officeDocument/2006/relationships/image" Target="../media/image18.png"/><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307.xml.rels><?xml version="1.0" encoding="UTF-8" standalone="yes"?>
<Relationships xmlns="http://schemas.openxmlformats.org/package/2006/relationships"><Relationship Id="rId4" Type="http://schemas.openxmlformats.org/officeDocument/2006/relationships/tags" Target="../tags/tag447.xml"/><Relationship Id="rId3" Type="http://schemas.openxmlformats.org/officeDocument/2006/relationships/tags" Target="../tags/tag446.xml"/><Relationship Id="rId2" Type="http://schemas.openxmlformats.org/officeDocument/2006/relationships/image" Target="../media/image15.png"/><Relationship Id="rId1" Type="http://schemas.openxmlformats.org/officeDocument/2006/relationships/slideMaster" Target="../slideMasters/slideMaster1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9.xml.rels><?xml version="1.0" encoding="UTF-8" standalone="yes"?>
<Relationships xmlns="http://schemas.openxmlformats.org/package/2006/relationships"><Relationship Id="rId8" Type="http://schemas.openxmlformats.org/officeDocument/2006/relationships/tags" Target="../tags/tag452.xml"/><Relationship Id="rId7" Type="http://schemas.openxmlformats.org/officeDocument/2006/relationships/tags" Target="../tags/tag451.xml"/><Relationship Id="rId6" Type="http://schemas.openxmlformats.org/officeDocument/2006/relationships/tags" Target="../tags/tag450.xml"/><Relationship Id="rId5" Type="http://schemas.openxmlformats.org/officeDocument/2006/relationships/tags" Target="../tags/tag449.xml"/><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8" Type="http://schemas.openxmlformats.org/officeDocument/2006/relationships/tags" Target="../tags/tag456.xml"/><Relationship Id="rId7" Type="http://schemas.openxmlformats.org/officeDocument/2006/relationships/tags" Target="../tags/tag455.xml"/><Relationship Id="rId6" Type="http://schemas.openxmlformats.org/officeDocument/2006/relationships/tags" Target="../tags/tag454.xml"/><Relationship Id="rId5" Type="http://schemas.openxmlformats.org/officeDocument/2006/relationships/tags" Target="../tags/tag453.xml"/><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311.xml.rels><?xml version="1.0" encoding="UTF-8" standalone="yes"?>
<Relationships xmlns="http://schemas.openxmlformats.org/package/2006/relationships"><Relationship Id="rId9" Type="http://schemas.openxmlformats.org/officeDocument/2006/relationships/image" Target="../media/image7.svg"/><Relationship Id="rId8" Type="http://schemas.openxmlformats.org/officeDocument/2006/relationships/image" Target="../media/image6.png"/><Relationship Id="rId7" Type="http://schemas.openxmlformats.org/officeDocument/2006/relationships/image" Target="../media/image5.svg"/><Relationship Id="rId6" Type="http://schemas.openxmlformats.org/officeDocument/2006/relationships/image" Target="../media/image4.png"/><Relationship Id="rId5" Type="http://schemas.openxmlformats.org/officeDocument/2006/relationships/tags" Target="../tags/tag459.xml"/><Relationship Id="rId4" Type="http://schemas.openxmlformats.org/officeDocument/2006/relationships/tags" Target="../tags/tag458.xml"/><Relationship Id="rId3" Type="http://schemas.openxmlformats.org/officeDocument/2006/relationships/tags" Target="../tags/tag457.xml"/><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312.xml.rels><?xml version="1.0" encoding="UTF-8" standalone="yes"?>
<Relationships xmlns="http://schemas.openxmlformats.org/package/2006/relationships"><Relationship Id="rId8" Type="http://schemas.openxmlformats.org/officeDocument/2006/relationships/image" Target="../media/image10.svg"/><Relationship Id="rId7" Type="http://schemas.openxmlformats.org/officeDocument/2006/relationships/image" Target="../media/image9.png"/><Relationship Id="rId6" Type="http://schemas.openxmlformats.org/officeDocument/2006/relationships/image" Target="../media/image8.jpeg"/><Relationship Id="rId5" Type="http://schemas.openxmlformats.org/officeDocument/2006/relationships/tags" Target="../tags/tag462.xml"/><Relationship Id="rId4" Type="http://schemas.openxmlformats.org/officeDocument/2006/relationships/tags" Target="../tags/tag461.xml"/><Relationship Id="rId3" Type="http://schemas.openxmlformats.org/officeDocument/2006/relationships/tags" Target="../tags/tag460.xml"/><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313.xml.rels><?xml version="1.0" encoding="UTF-8" standalone="yes"?>
<Relationships xmlns="http://schemas.openxmlformats.org/package/2006/relationships"><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tags" Target="../tags/tag465.xml"/><Relationship Id="rId3" Type="http://schemas.openxmlformats.org/officeDocument/2006/relationships/tags" Target="../tags/tag464.xml"/><Relationship Id="rId2" Type="http://schemas.openxmlformats.org/officeDocument/2006/relationships/tags" Target="../tags/tag463.xml"/><Relationship Id="rId1" Type="http://schemas.openxmlformats.org/officeDocument/2006/relationships/slideMaster" Target="../slideMasters/slideMaster15.xml"/></Relationships>
</file>

<file path=ppt/slideLayouts/_rels/slideLayout314.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tags" Target="../tags/tag467.xml"/><Relationship Id="rId3" Type="http://schemas.openxmlformats.org/officeDocument/2006/relationships/tags" Target="../tags/tag466.xml"/><Relationship Id="rId2" Type="http://schemas.openxmlformats.org/officeDocument/2006/relationships/image" Target="../media/image13.webp"/><Relationship Id="rId1" Type="http://schemas.openxmlformats.org/officeDocument/2006/relationships/slideMaster" Target="../slideMasters/slideMaster15.xml"/></Relationships>
</file>

<file path=ppt/slideLayouts/_rels/slideLayout315.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5.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8.xml.rels><?xml version="1.0" encoding="UTF-8" standalone="yes"?>
<Relationships xmlns="http://schemas.openxmlformats.org/package/2006/relationships"><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5.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4" Type="http://schemas.openxmlformats.org/officeDocument/2006/relationships/tags" Target="../tags/tag468.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321.xml.rels><?xml version="1.0" encoding="UTF-8" standalone="yes"?>
<Relationships xmlns="http://schemas.openxmlformats.org/package/2006/relationships"><Relationship Id="rId5" Type="http://schemas.openxmlformats.org/officeDocument/2006/relationships/tags" Target="../tags/tag469.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5.xml"/></Relationships>
</file>

<file path=ppt/slideLayouts/_rels/slideLayout322.xml.rels><?xml version="1.0" encoding="UTF-8" standalone="yes"?>
<Relationships xmlns="http://schemas.openxmlformats.org/package/2006/relationships"><Relationship Id="rId4" Type="http://schemas.openxmlformats.org/officeDocument/2006/relationships/tags" Target="../tags/tag470.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323.xml.rels><?xml version="1.0" encoding="UTF-8" standalone="yes"?>
<Relationships xmlns="http://schemas.openxmlformats.org/package/2006/relationships"><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tags" Target="../tags/tag471.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324.xml.rels><?xml version="1.0" encoding="UTF-8" standalone="yes"?>
<Relationships xmlns="http://schemas.openxmlformats.org/package/2006/relationships"><Relationship Id="rId5" Type="http://schemas.openxmlformats.org/officeDocument/2006/relationships/tags" Target="../tags/tag472.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5.xml"/></Relationships>
</file>

<file path=ppt/slideLayouts/_rels/slideLayout325.xml.rels><?xml version="1.0" encoding="UTF-8" standalone="yes"?>
<Relationships xmlns="http://schemas.openxmlformats.org/package/2006/relationships"><Relationship Id="rId4" Type="http://schemas.openxmlformats.org/officeDocument/2006/relationships/tags" Target="../tags/tag473.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326.xml.rels><?xml version="1.0" encoding="UTF-8" standalone="yes"?>
<Relationships xmlns="http://schemas.openxmlformats.org/package/2006/relationships"><Relationship Id="rId5" Type="http://schemas.openxmlformats.org/officeDocument/2006/relationships/image" Target="../media/image15.png"/><Relationship Id="rId4" Type="http://schemas.openxmlformats.org/officeDocument/2006/relationships/tags" Target="../tags/tag476.xml"/><Relationship Id="rId3" Type="http://schemas.openxmlformats.org/officeDocument/2006/relationships/tags" Target="../tags/tag475.xml"/><Relationship Id="rId2" Type="http://schemas.openxmlformats.org/officeDocument/2006/relationships/tags" Target="../tags/tag474.xml"/><Relationship Id="rId1" Type="http://schemas.openxmlformats.org/officeDocument/2006/relationships/slideMaster" Target="../slideMasters/slideMaster15.xml"/></Relationships>
</file>

<file path=ppt/slideLayouts/_rels/slideLayout327.xml.rels><?xml version="1.0" encoding="UTF-8" standalone="yes"?>
<Relationships xmlns="http://schemas.openxmlformats.org/package/2006/relationships"><Relationship Id="rId4" Type="http://schemas.openxmlformats.org/officeDocument/2006/relationships/tags" Target="../tags/tag477.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328.xml.rels><?xml version="1.0" encoding="UTF-8" standalone="yes"?>
<Relationships xmlns="http://schemas.openxmlformats.org/package/2006/relationships"><Relationship Id="rId5" Type="http://schemas.openxmlformats.org/officeDocument/2006/relationships/image" Target="../media/image19.svg"/><Relationship Id="rId4" Type="http://schemas.openxmlformats.org/officeDocument/2006/relationships/image" Target="../media/image18.png"/><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329.xml.rels><?xml version="1.0" encoding="UTF-8" standalone="yes"?>
<Relationships xmlns="http://schemas.openxmlformats.org/package/2006/relationships"><Relationship Id="rId4" Type="http://schemas.openxmlformats.org/officeDocument/2006/relationships/tags" Target="../tags/tag479.xml"/><Relationship Id="rId3" Type="http://schemas.openxmlformats.org/officeDocument/2006/relationships/tags" Target="../tags/tag478.xml"/><Relationship Id="rId2" Type="http://schemas.openxmlformats.org/officeDocument/2006/relationships/image" Target="../media/image15.png"/><Relationship Id="rId1"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1.xml.rels><?xml version="1.0" encoding="UTF-8" standalone="yes"?>
<Relationships xmlns="http://schemas.openxmlformats.org/package/2006/relationships"><Relationship Id="rId8" Type="http://schemas.openxmlformats.org/officeDocument/2006/relationships/tags" Target="../tags/tag484.xml"/><Relationship Id="rId7" Type="http://schemas.openxmlformats.org/officeDocument/2006/relationships/tags" Target="../tags/tag483.xml"/><Relationship Id="rId6" Type="http://schemas.openxmlformats.org/officeDocument/2006/relationships/tags" Target="../tags/tag482.xml"/><Relationship Id="rId5" Type="http://schemas.openxmlformats.org/officeDocument/2006/relationships/tags" Target="../tags/tag481.xml"/><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332.xml.rels><?xml version="1.0" encoding="UTF-8" standalone="yes"?>
<Relationships xmlns="http://schemas.openxmlformats.org/package/2006/relationships"><Relationship Id="rId8" Type="http://schemas.openxmlformats.org/officeDocument/2006/relationships/tags" Target="../tags/tag488.xml"/><Relationship Id="rId7" Type="http://schemas.openxmlformats.org/officeDocument/2006/relationships/tags" Target="../tags/tag487.xml"/><Relationship Id="rId6" Type="http://schemas.openxmlformats.org/officeDocument/2006/relationships/tags" Target="../tags/tag486.xml"/><Relationship Id="rId5" Type="http://schemas.openxmlformats.org/officeDocument/2006/relationships/tags" Target="../tags/tag485.xml"/><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333.xml.rels><?xml version="1.0" encoding="UTF-8" standalone="yes"?>
<Relationships xmlns="http://schemas.openxmlformats.org/package/2006/relationships"><Relationship Id="rId9" Type="http://schemas.openxmlformats.org/officeDocument/2006/relationships/image" Target="../media/image7.svg"/><Relationship Id="rId8" Type="http://schemas.openxmlformats.org/officeDocument/2006/relationships/image" Target="../media/image6.png"/><Relationship Id="rId7" Type="http://schemas.openxmlformats.org/officeDocument/2006/relationships/image" Target="../media/image5.svg"/><Relationship Id="rId6" Type="http://schemas.openxmlformats.org/officeDocument/2006/relationships/image" Target="../media/image4.png"/><Relationship Id="rId5" Type="http://schemas.openxmlformats.org/officeDocument/2006/relationships/tags" Target="../tags/tag491.xml"/><Relationship Id="rId4" Type="http://schemas.openxmlformats.org/officeDocument/2006/relationships/tags" Target="../tags/tag490.xml"/><Relationship Id="rId3" Type="http://schemas.openxmlformats.org/officeDocument/2006/relationships/tags" Target="../tags/tag489.xml"/><Relationship Id="rId2" Type="http://schemas.openxmlformats.org/officeDocument/2006/relationships/image" Target="../media/image3.jpeg"/><Relationship Id="rId1" Type="http://schemas.openxmlformats.org/officeDocument/2006/relationships/slideMaster" Target="../slideMasters/slideMaster16.xml"/></Relationships>
</file>

<file path=ppt/slideLayouts/_rels/slideLayout334.xml.rels><?xml version="1.0" encoding="UTF-8" standalone="yes"?>
<Relationships xmlns="http://schemas.openxmlformats.org/package/2006/relationships"><Relationship Id="rId8" Type="http://schemas.openxmlformats.org/officeDocument/2006/relationships/image" Target="../media/image10.svg"/><Relationship Id="rId7" Type="http://schemas.openxmlformats.org/officeDocument/2006/relationships/image" Target="../media/image9.png"/><Relationship Id="rId6" Type="http://schemas.openxmlformats.org/officeDocument/2006/relationships/image" Target="../media/image8.jpeg"/><Relationship Id="rId5" Type="http://schemas.openxmlformats.org/officeDocument/2006/relationships/tags" Target="../tags/tag494.xml"/><Relationship Id="rId4" Type="http://schemas.openxmlformats.org/officeDocument/2006/relationships/tags" Target="../tags/tag493.xml"/><Relationship Id="rId3" Type="http://schemas.openxmlformats.org/officeDocument/2006/relationships/tags" Target="../tags/tag492.xml"/><Relationship Id="rId2" Type="http://schemas.openxmlformats.org/officeDocument/2006/relationships/image" Target="../media/image3.jpeg"/><Relationship Id="rId1" Type="http://schemas.openxmlformats.org/officeDocument/2006/relationships/slideMaster" Target="../slideMasters/slideMaster16.xml"/></Relationships>
</file>

<file path=ppt/slideLayouts/_rels/slideLayout335.xml.rels><?xml version="1.0" encoding="UTF-8" standalone="yes"?>
<Relationships xmlns="http://schemas.openxmlformats.org/package/2006/relationships"><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tags" Target="../tags/tag497.xml"/><Relationship Id="rId3" Type="http://schemas.openxmlformats.org/officeDocument/2006/relationships/tags" Target="../tags/tag496.xml"/><Relationship Id="rId2" Type="http://schemas.openxmlformats.org/officeDocument/2006/relationships/tags" Target="../tags/tag495.xml"/><Relationship Id="rId1" Type="http://schemas.openxmlformats.org/officeDocument/2006/relationships/slideMaster" Target="../slideMasters/slideMaster16.xml"/></Relationships>
</file>

<file path=ppt/slideLayouts/_rels/slideLayout336.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tags" Target="../tags/tag499.xml"/><Relationship Id="rId3" Type="http://schemas.openxmlformats.org/officeDocument/2006/relationships/tags" Target="../tags/tag498.xml"/><Relationship Id="rId2" Type="http://schemas.openxmlformats.org/officeDocument/2006/relationships/image" Target="../media/image13.webp"/><Relationship Id="rId1" Type="http://schemas.openxmlformats.org/officeDocument/2006/relationships/slideMaster" Target="../slideMasters/slideMaster16.xml"/></Relationships>
</file>

<file path=ppt/slideLayouts/_rels/slideLayout337.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6.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xml.rels><?xml version="1.0" encoding="UTF-8" standalone="yes"?>
<Relationships xmlns="http://schemas.openxmlformats.org/package/2006/relationships"><Relationship Id="rId4" Type="http://schemas.openxmlformats.org/officeDocument/2006/relationships/tags" Target="../tags/tag52.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6.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342.xml.rels><?xml version="1.0" encoding="UTF-8" standalone="yes"?>
<Relationships xmlns="http://schemas.openxmlformats.org/package/2006/relationships"><Relationship Id="rId4" Type="http://schemas.openxmlformats.org/officeDocument/2006/relationships/tags" Target="../tags/tag500.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343.xml.rels><?xml version="1.0" encoding="UTF-8" standalone="yes"?>
<Relationships xmlns="http://schemas.openxmlformats.org/package/2006/relationships"><Relationship Id="rId5" Type="http://schemas.openxmlformats.org/officeDocument/2006/relationships/tags" Target="../tags/tag501.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6.xml"/></Relationships>
</file>

<file path=ppt/slideLayouts/_rels/slideLayout344.xml.rels><?xml version="1.0" encoding="UTF-8" standalone="yes"?>
<Relationships xmlns="http://schemas.openxmlformats.org/package/2006/relationships"><Relationship Id="rId4" Type="http://schemas.openxmlformats.org/officeDocument/2006/relationships/tags" Target="../tags/tag502.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345.xml.rels><?xml version="1.0" encoding="UTF-8" standalone="yes"?>
<Relationships xmlns="http://schemas.openxmlformats.org/package/2006/relationships"><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tags" Target="../tags/tag503.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346.xml.rels><?xml version="1.0" encoding="UTF-8" standalone="yes"?>
<Relationships xmlns="http://schemas.openxmlformats.org/package/2006/relationships"><Relationship Id="rId5" Type="http://schemas.openxmlformats.org/officeDocument/2006/relationships/tags" Target="../tags/tag504.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6.xml"/></Relationships>
</file>

<file path=ppt/slideLayouts/_rels/slideLayout347.xml.rels><?xml version="1.0" encoding="UTF-8" standalone="yes"?>
<Relationships xmlns="http://schemas.openxmlformats.org/package/2006/relationships"><Relationship Id="rId4" Type="http://schemas.openxmlformats.org/officeDocument/2006/relationships/tags" Target="../tags/tag505.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348.xml.rels><?xml version="1.0" encoding="UTF-8" standalone="yes"?>
<Relationships xmlns="http://schemas.openxmlformats.org/package/2006/relationships"><Relationship Id="rId5" Type="http://schemas.openxmlformats.org/officeDocument/2006/relationships/image" Target="../media/image15.png"/><Relationship Id="rId4" Type="http://schemas.openxmlformats.org/officeDocument/2006/relationships/tags" Target="../tags/tag508.xml"/><Relationship Id="rId3" Type="http://schemas.openxmlformats.org/officeDocument/2006/relationships/tags" Target="../tags/tag507.xml"/><Relationship Id="rId2" Type="http://schemas.openxmlformats.org/officeDocument/2006/relationships/tags" Target="../tags/tag506.xml"/><Relationship Id="rId1" Type="http://schemas.openxmlformats.org/officeDocument/2006/relationships/slideMaster" Target="../slideMasters/slideMaster16.xml"/></Relationships>
</file>

<file path=ppt/slideLayouts/_rels/slideLayout349.xml.rels><?xml version="1.0" encoding="UTF-8" standalone="yes"?>
<Relationships xmlns="http://schemas.openxmlformats.org/package/2006/relationships"><Relationship Id="rId4" Type="http://schemas.openxmlformats.org/officeDocument/2006/relationships/tags" Target="../tags/tag509.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35.xml.rels><?xml version="1.0" encoding="UTF-8" standalone="yes"?>
<Relationships xmlns="http://schemas.openxmlformats.org/package/2006/relationships"><Relationship Id="rId5" Type="http://schemas.openxmlformats.org/officeDocument/2006/relationships/tags" Target="../tags/tag53.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5" Type="http://schemas.openxmlformats.org/officeDocument/2006/relationships/image" Target="../media/image19.svg"/><Relationship Id="rId4" Type="http://schemas.openxmlformats.org/officeDocument/2006/relationships/image" Target="../media/image18.png"/><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351.xml.rels><?xml version="1.0" encoding="UTF-8" standalone="yes"?>
<Relationships xmlns="http://schemas.openxmlformats.org/package/2006/relationships"><Relationship Id="rId4" Type="http://schemas.openxmlformats.org/officeDocument/2006/relationships/tags" Target="../tags/tag511.xml"/><Relationship Id="rId3" Type="http://schemas.openxmlformats.org/officeDocument/2006/relationships/tags" Target="../tags/tag510.xml"/><Relationship Id="rId2" Type="http://schemas.openxmlformats.org/officeDocument/2006/relationships/image" Target="../media/image15.png"/><Relationship Id="rId1" Type="http://schemas.openxmlformats.org/officeDocument/2006/relationships/slideMaster" Target="../slideMasters/slideMaster1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xml.rels><?xml version="1.0" encoding="UTF-8" standalone="yes"?>
<Relationships xmlns="http://schemas.openxmlformats.org/package/2006/relationships"><Relationship Id="rId4" Type="http://schemas.openxmlformats.org/officeDocument/2006/relationships/tags" Target="../tags/tag54.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tags" Target="../tags/tag55.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5" Type="http://schemas.openxmlformats.org/officeDocument/2006/relationships/tags" Target="../tags/tag56.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4" Type="http://schemas.openxmlformats.org/officeDocument/2006/relationships/tags" Target="../tags/tag57.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svg"/><Relationship Id="rId7" Type="http://schemas.openxmlformats.org/officeDocument/2006/relationships/image" Target="../media/image9.png"/><Relationship Id="rId6" Type="http://schemas.openxmlformats.org/officeDocument/2006/relationships/image" Target="../media/image8.jpeg"/><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5" Type="http://schemas.openxmlformats.org/officeDocument/2006/relationships/image" Target="../media/image15.png"/><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4" Type="http://schemas.openxmlformats.org/officeDocument/2006/relationships/tags" Target="../tags/tag61.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5" Type="http://schemas.openxmlformats.org/officeDocument/2006/relationships/image" Target="../media/image19.svg"/><Relationship Id="rId4" Type="http://schemas.openxmlformats.org/officeDocument/2006/relationships/image" Target="../media/image18.png"/><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9" Type="http://schemas.openxmlformats.org/officeDocument/2006/relationships/image" Target="../media/image7.svg"/><Relationship Id="rId8" Type="http://schemas.openxmlformats.org/officeDocument/2006/relationships/image" Target="../media/image6.png"/><Relationship Id="rId7" Type="http://schemas.openxmlformats.org/officeDocument/2006/relationships/image" Target="../media/image5.svg"/><Relationship Id="rId6" Type="http://schemas.openxmlformats.org/officeDocument/2006/relationships/image" Target="../media/image4.png"/><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0.svg"/><Relationship Id="rId7" Type="http://schemas.openxmlformats.org/officeDocument/2006/relationships/image" Target="../media/image9.png"/><Relationship Id="rId6" Type="http://schemas.openxmlformats.org/officeDocument/2006/relationships/image" Target="../media/image8.jpeg"/><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image" Target="../media/image13.webp"/><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4" Type="http://schemas.openxmlformats.org/officeDocument/2006/relationships/tags" Target="../tags/tag84.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5" Type="http://schemas.openxmlformats.org/officeDocument/2006/relationships/tags" Target="../tags/tag85.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4" Type="http://schemas.openxmlformats.org/officeDocument/2006/relationships/tags" Target="../tags/tag86.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tags" Target="../tags/tag87.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image" Target="../media/image13.webp"/><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5" Type="http://schemas.openxmlformats.org/officeDocument/2006/relationships/tags" Target="../tags/tag88.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4" Type="http://schemas.openxmlformats.org/officeDocument/2006/relationships/tags" Target="../tags/tag89.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5" Type="http://schemas.openxmlformats.org/officeDocument/2006/relationships/image" Target="../media/image15.png"/><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4" Type="http://schemas.openxmlformats.org/officeDocument/2006/relationships/tags" Target="../tags/tag93.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5" Type="http://schemas.openxmlformats.org/officeDocument/2006/relationships/image" Target="../media/image19.svg"/><Relationship Id="rId4" Type="http://schemas.openxmlformats.org/officeDocument/2006/relationships/image" Target="../media/image18.png"/><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8" Type="http://schemas.openxmlformats.org/officeDocument/2006/relationships/tags" Target="../tags/tag104.xml"/><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9" Type="http://schemas.openxmlformats.org/officeDocument/2006/relationships/image" Target="../media/image7.svg"/><Relationship Id="rId8" Type="http://schemas.openxmlformats.org/officeDocument/2006/relationships/image" Target="../media/image6.png"/><Relationship Id="rId7" Type="http://schemas.openxmlformats.org/officeDocument/2006/relationships/image" Target="../media/image5.svg"/><Relationship Id="rId6" Type="http://schemas.openxmlformats.org/officeDocument/2006/relationships/image" Target="../media/image4.png"/><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0.svg"/><Relationship Id="rId7" Type="http://schemas.openxmlformats.org/officeDocument/2006/relationships/image" Target="../media/image9.png"/><Relationship Id="rId6" Type="http://schemas.openxmlformats.org/officeDocument/2006/relationships/image" Target="../media/image8.jpeg"/><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image" Target="../media/image13.webp"/><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4" Type="http://schemas.openxmlformats.org/officeDocument/2006/relationships/tags" Target="../tags/tag116.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5" Type="http://schemas.openxmlformats.org/officeDocument/2006/relationships/tags" Target="../tags/tag117.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4" Type="http://schemas.openxmlformats.org/officeDocument/2006/relationships/tags" Target="../tags/tag118.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tags" Target="../tags/tag119.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5" Type="http://schemas.openxmlformats.org/officeDocument/2006/relationships/tags" Target="../tags/tag120.xml"/><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4" Type="http://schemas.openxmlformats.org/officeDocument/2006/relationships/tags" Target="../tags/tag121.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5" Type="http://schemas.openxmlformats.org/officeDocument/2006/relationships/image" Target="../media/image15.png"/><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4" Type="http://schemas.openxmlformats.org/officeDocument/2006/relationships/tags" Target="../tags/tag125.xml"/><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5" Type="http://schemas.openxmlformats.org/officeDocument/2006/relationships/image" Target="../media/image19.svg"/><Relationship Id="rId4" Type="http://schemas.openxmlformats.org/officeDocument/2006/relationships/image" Target="../media/image18.png"/><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8" Type="http://schemas.openxmlformats.org/officeDocument/2006/relationships/tags" Target="../tags/tag132.xml"/><Relationship Id="rId7" Type="http://schemas.openxmlformats.org/officeDocument/2006/relationships/tags" Target="../tags/tag131.xml"/><Relationship Id="rId6" Type="http://schemas.openxmlformats.org/officeDocument/2006/relationships/tags" Target="../tags/tag130.xml"/><Relationship Id="rId5" Type="http://schemas.openxmlformats.org/officeDocument/2006/relationships/tags" Target="../tags/tag129.xml"/><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tags" Target="../tags/tag136.xml"/><Relationship Id="rId7" Type="http://schemas.openxmlformats.org/officeDocument/2006/relationships/tags" Target="../tags/tag135.xml"/><Relationship Id="rId6" Type="http://schemas.openxmlformats.org/officeDocument/2006/relationships/tags" Target="../tags/tag134.xml"/><Relationship Id="rId5" Type="http://schemas.openxmlformats.org/officeDocument/2006/relationships/tags" Target="../tags/tag133.xml"/><Relationship Id="rId4" Type="http://schemas.openxmlformats.org/officeDocument/2006/relationships/image" Target="../media/image3.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9" Type="http://schemas.openxmlformats.org/officeDocument/2006/relationships/image" Target="../media/image7.svg"/><Relationship Id="rId8" Type="http://schemas.openxmlformats.org/officeDocument/2006/relationships/image" Target="../media/image6.png"/><Relationship Id="rId7" Type="http://schemas.openxmlformats.org/officeDocument/2006/relationships/image" Target="../media/image5.svg"/><Relationship Id="rId6" Type="http://schemas.openxmlformats.org/officeDocument/2006/relationships/image" Target="../media/image4.png"/><Relationship Id="rId5" Type="http://schemas.openxmlformats.org/officeDocument/2006/relationships/tags" Target="../tags/tag139.xml"/><Relationship Id="rId4" Type="http://schemas.openxmlformats.org/officeDocument/2006/relationships/tags" Target="../tags/tag138.xml"/><Relationship Id="rId3" Type="http://schemas.openxmlformats.org/officeDocument/2006/relationships/tags" Target="../tags/tag137.xml"/><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10.svg"/><Relationship Id="rId7" Type="http://schemas.openxmlformats.org/officeDocument/2006/relationships/image" Target="../media/image9.png"/><Relationship Id="rId6" Type="http://schemas.openxmlformats.org/officeDocument/2006/relationships/image" Target="../media/image8.jpeg"/><Relationship Id="rId5" Type="http://schemas.openxmlformats.org/officeDocument/2006/relationships/tags" Target="../tags/tag142.xml"/><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tags" Target="../tags/tag145.xml"/><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image" Target="../media/image13.webp"/><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等腰三角形 1"/>
          <p:cNvSpPr/>
          <p:nvPr userDrawn="1"/>
        </p:nvSpPr>
        <p:spPr>
          <a:xfrm rot="10800000">
            <a:off x="266700" y="0"/>
            <a:ext cx="3554095" cy="2059305"/>
          </a:xfrm>
          <a:prstGeom prst="triangl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LOGO爱瑞思软件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9675" y="337185"/>
            <a:ext cx="1488144" cy="690563"/>
          </a:xfrm>
          <a:prstGeom prst="rect">
            <a:avLst/>
          </a:prstGeom>
        </p:spPr>
      </p:pic>
      <p:sp>
        <p:nvSpPr>
          <p:cNvPr id="4" name="直角三角形 3"/>
          <p:cNvSpPr/>
          <p:nvPr userDrawn="1"/>
        </p:nvSpPr>
        <p:spPr>
          <a:xfrm rot="10800000">
            <a:off x="5104130" y="0"/>
            <a:ext cx="7087870" cy="6844665"/>
          </a:xfrm>
          <a:prstGeom prst="rtTriangle">
            <a:avLst/>
          </a:prstGeom>
          <a:blipFill rotWithShape="0">
            <a:blip r:embed="rId4"/>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0" name="直接连接符 9"/>
          <p:cNvCxnSpPr/>
          <p:nvPr userDrawn="1">
            <p:custDataLst>
              <p:tags r:id="rId5"/>
            </p:custDataLst>
          </p:nvPr>
        </p:nvCxnSpPr>
        <p:spPr>
          <a:xfrm>
            <a:off x="782955" y="3894455"/>
            <a:ext cx="5420360" cy="0"/>
          </a:xfrm>
          <a:prstGeom prst="line">
            <a:avLst/>
          </a:prstGeom>
          <a:ln w="38100">
            <a:solidFill>
              <a:srgbClr val="2386EE"/>
            </a:solidFill>
          </a:ln>
        </p:spPr>
        <p:style>
          <a:lnRef idx="1">
            <a:schemeClr val="accent1"/>
          </a:lnRef>
          <a:fillRef idx="0">
            <a:schemeClr val="accent1"/>
          </a:fillRef>
          <a:effectRef idx="0">
            <a:schemeClr val="accent1"/>
          </a:effectRef>
          <a:fontRef idx="minor">
            <a:schemeClr val="tx1"/>
          </a:fontRef>
        </p:style>
      </p:cxnSp>
      <p:sp>
        <p:nvSpPr>
          <p:cNvPr id="7" name="文本占位符 6"/>
          <p:cNvSpPr>
            <a:spLocks noGrp="1"/>
          </p:cNvSpPr>
          <p:nvPr>
            <p:ph type="body" sz="quarter" idx="16" hasCustomPrompt="1"/>
            <p:custDataLst>
              <p:tags r:id="rId6"/>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9" name="副标题 8"/>
          <p:cNvSpPr>
            <a:spLocks noGrp="1"/>
          </p:cNvSpPr>
          <p:nvPr>
            <p:ph type="subTitle" idx="14" hasCustomPrompt="1"/>
            <p:custDataLst>
              <p:tags r:id="rId7"/>
            </p:custDataLst>
          </p:nvPr>
        </p:nvSpPr>
        <p:spPr>
          <a:xfrm>
            <a:off x="762318" y="4170681"/>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1" name="标题 10"/>
          <p:cNvSpPr>
            <a:spLocks noGrp="1"/>
          </p:cNvSpPr>
          <p:nvPr>
            <p:ph type="ctrTitle" idx="13" hasCustomPrompt="1"/>
            <p:custDataLst>
              <p:tags r:id="rId8"/>
            </p:custDataLst>
          </p:nvPr>
        </p:nvSpPr>
        <p:spPr>
          <a:xfrm>
            <a:off x="762635" y="266954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5" name="任意多边形 4"/>
          <p:cNvSpPr/>
          <p:nvPr userDrawn="1"/>
        </p:nvSpPr>
        <p:spPr>
          <a:xfrm>
            <a:off x="859091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1BC4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3" name="任意多边形 12"/>
          <p:cNvSpPr/>
          <p:nvPr userDrawn="1"/>
        </p:nvSpPr>
        <p:spPr>
          <a:xfrm>
            <a:off x="8954770"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5" name="直接连接符 14"/>
          <p:cNvCxnSpPr/>
          <p:nvPr userDrawn="1"/>
        </p:nvCxnSpPr>
        <p:spPr>
          <a:xfrm flipH="1">
            <a:off x="8399780" y="4687570"/>
            <a:ext cx="1563370" cy="2188845"/>
          </a:xfrm>
          <a:prstGeom prst="line">
            <a:avLst/>
          </a:prstGeom>
          <a:ln>
            <a:solidFill>
              <a:srgbClr val="1BC4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2" name="图片 1"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444558"/>
            <a:ext cx="2071296" cy="208800"/>
          </a:xfrm>
          <a:prstGeom prst="rect">
            <a:avLst/>
          </a:prstGeom>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矩形 5"/>
          <p:cNvSpPr/>
          <p:nvPr userDrawn="1"/>
        </p:nvSpPr>
        <p:spPr>
          <a:xfrm>
            <a:off x="-635" y="0"/>
            <a:ext cx="12192635" cy="936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444558"/>
            <a:ext cx="2071296" cy="208800"/>
          </a:xfrm>
          <a:prstGeom prst="rect">
            <a:avLst/>
          </a:prstGeom>
        </p:spPr>
      </p:pic>
      <p:sp>
        <p:nvSpPr>
          <p:cNvPr id="8" name="标题 7"/>
          <p:cNvSpPr>
            <a:spLocks noGrp="1"/>
          </p:cNvSpPr>
          <p:nvPr>
            <p:ph type="title"/>
            <p:custDataLst>
              <p:tags r:id="rId4"/>
            </p:custDataLst>
          </p:nvPr>
        </p:nvSpPr>
        <p:spPr>
          <a:xfrm>
            <a:off x="330200" y="28575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11" name="图片 10" descr="/Users/ui02/Desktop/爱瑞思2016.05.20/LOGO文件/公司LOGO/ppt-logo/1白.png1白"/>
          <p:cNvPicPr>
            <a:picLocks noChangeAspect="1"/>
          </p:cNvPicPr>
          <p:nvPr userDrawn="1"/>
        </p:nvPicPr>
        <p:blipFill>
          <a:blip r:embed="rId2"/>
          <a:srcRect/>
          <a:stretch>
            <a:fillRect/>
          </a:stretch>
        </p:blipFill>
        <p:spPr>
          <a:xfrm>
            <a:off x="380365" y="437515"/>
            <a:ext cx="217170" cy="217170"/>
          </a:xfrm>
          <a:prstGeom prst="rect">
            <a:avLst/>
          </a:prstGeom>
        </p:spPr>
      </p:pic>
      <p:sp>
        <p:nvSpPr>
          <p:cNvPr id="17" name="矩形 16"/>
          <p:cNvSpPr/>
          <p:nvPr userDrawn="1"/>
        </p:nvSpPr>
        <p:spPr>
          <a:xfrm>
            <a:off x="404495" y="888570"/>
            <a:ext cx="11520000" cy="144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532188"/>
            <a:ext cx="2071296" cy="208800"/>
          </a:xfrm>
          <a:prstGeom prst="rect">
            <a:avLst/>
          </a:prstGeom>
        </p:spPr>
      </p:pic>
      <p:sp>
        <p:nvSpPr>
          <p:cNvPr id="20" name="标题 19"/>
          <p:cNvSpPr>
            <a:spLocks noGrp="1"/>
          </p:cNvSpPr>
          <p:nvPr>
            <p:ph type="title"/>
            <p:custDataLst>
              <p:tags r:id="rId5"/>
            </p:custDataLst>
          </p:nvPr>
        </p:nvSpPr>
        <p:spPr>
          <a:xfrm>
            <a:off x="404495" y="373380"/>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2" name="直角三角形 1"/>
          <p:cNvSpPr/>
          <p:nvPr userDrawn="1"/>
        </p:nvSpPr>
        <p:spPr>
          <a:xfrm>
            <a:off x="6350" y="4495800"/>
            <a:ext cx="1955800" cy="2362200"/>
          </a:xfrm>
          <a:prstGeom prst="rtTriangle">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等腰三角形 2"/>
          <p:cNvSpPr/>
          <p:nvPr userDrawn="1"/>
        </p:nvSpPr>
        <p:spPr>
          <a:xfrm>
            <a:off x="470535" y="5727700"/>
            <a:ext cx="2400300" cy="1130300"/>
          </a:xfrm>
          <a:prstGeom prst="triangle">
            <a:avLst>
              <a:gd name="adj" fmla="val 50000"/>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13" name="图片 12"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64662"/>
            <a:ext cx="2071296" cy="208800"/>
          </a:xfrm>
          <a:prstGeom prst="rect">
            <a:avLst/>
          </a:prstGeom>
        </p:spPr>
      </p:pic>
      <p:sp>
        <p:nvSpPr>
          <p:cNvPr id="15" name="矩形 14"/>
          <p:cNvSpPr/>
          <p:nvPr userDrawn="1"/>
        </p:nvSpPr>
        <p:spPr>
          <a:xfrm>
            <a:off x="404495" y="403225"/>
            <a:ext cx="76200" cy="499745"/>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userDrawn="1"/>
        </p:nvSpPr>
        <p:spPr>
          <a:xfrm>
            <a:off x="521335" y="403225"/>
            <a:ext cx="1445260" cy="499745"/>
          </a:xfrm>
          <a:prstGeom prst="rect">
            <a:avLst/>
          </a:prstGeom>
          <a:gradFill rotWithShape="0">
            <a:gsLst>
              <a:gs pos="2000">
                <a:srgbClr val="2386EE">
                  <a:alpha val="100000"/>
                </a:srgbClr>
              </a:gs>
              <a:gs pos="89000">
                <a:schemeClr val="bg1">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标题 6"/>
          <p:cNvSpPr>
            <a:spLocks noGrp="1"/>
          </p:cNvSpPr>
          <p:nvPr>
            <p:ph type="title"/>
            <p:custDataLst>
              <p:tags r:id="rId4"/>
            </p:custDataLst>
          </p:nvPr>
        </p:nvSpPr>
        <p:spPr>
          <a:xfrm>
            <a:off x="636905" y="389890"/>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pic>
        <p:nvPicPr>
          <p:cNvPr id="13" name="图片 12"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64662"/>
            <a:ext cx="2071296" cy="208800"/>
          </a:xfrm>
          <a:prstGeom prst="rect">
            <a:avLst/>
          </a:prstGeom>
        </p:spPr>
      </p:pic>
      <p:sp>
        <p:nvSpPr>
          <p:cNvPr id="7" name="标题 6"/>
          <p:cNvSpPr>
            <a:spLocks noGrp="1"/>
          </p:cNvSpPr>
          <p:nvPr>
            <p:ph type="title"/>
            <p:custDataLst>
              <p:tags r:id="rId4"/>
            </p:custDataLst>
          </p:nvPr>
        </p:nvSpPr>
        <p:spPr>
          <a:xfrm>
            <a:off x="850900" y="380365"/>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6" name="椭圆 5"/>
          <p:cNvSpPr/>
          <p:nvPr userDrawn="1"/>
        </p:nvSpPr>
        <p:spPr>
          <a:xfrm>
            <a:off x="220345" y="380365"/>
            <a:ext cx="451485" cy="451485"/>
          </a:xfrm>
          <a:prstGeom prst="ellips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descr="Schola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7688" y="447708"/>
            <a:ext cx="316800" cy="316800"/>
          </a:xfrm>
          <a:prstGeom prst="rect">
            <a:avLst/>
          </a:prstGeom>
        </p:spPr>
      </p:pic>
      <p:sp>
        <p:nvSpPr>
          <p:cNvPr id="9" name="椭圆 8"/>
          <p:cNvSpPr/>
          <p:nvPr userDrawn="1"/>
        </p:nvSpPr>
        <p:spPr>
          <a:xfrm>
            <a:off x="652780" y="700405"/>
            <a:ext cx="131445" cy="131445"/>
          </a:xfrm>
          <a:prstGeom prst="ellips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弦形 9"/>
          <p:cNvSpPr/>
          <p:nvPr userDrawn="1"/>
        </p:nvSpPr>
        <p:spPr>
          <a:xfrm rot="6780000">
            <a:off x="939800" y="5391150"/>
            <a:ext cx="2155190" cy="2155190"/>
          </a:xfrm>
          <a:prstGeom prst="chord">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弦形 10"/>
          <p:cNvSpPr/>
          <p:nvPr userDrawn="1"/>
        </p:nvSpPr>
        <p:spPr>
          <a:xfrm rot="17580000">
            <a:off x="9853930" y="-654050"/>
            <a:ext cx="2155190" cy="2155190"/>
          </a:xfrm>
          <a:prstGeom prst="chord">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椭圆 11"/>
          <p:cNvSpPr/>
          <p:nvPr userDrawn="1"/>
        </p:nvSpPr>
        <p:spPr>
          <a:xfrm>
            <a:off x="6457950" y="1836420"/>
            <a:ext cx="4541520" cy="454152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userDrawn="1"/>
        </p:nvSpPr>
        <p:spPr>
          <a:xfrm>
            <a:off x="2889250" y="5378450"/>
            <a:ext cx="421640" cy="42164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椭圆 16"/>
          <p:cNvSpPr/>
          <p:nvPr userDrawn="1"/>
        </p:nvSpPr>
        <p:spPr>
          <a:xfrm>
            <a:off x="0" y="1836420"/>
            <a:ext cx="1506855" cy="1506855"/>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椭圆 18"/>
          <p:cNvSpPr/>
          <p:nvPr userDrawn="1"/>
        </p:nvSpPr>
        <p:spPr>
          <a:xfrm>
            <a:off x="3874135" y="2793365"/>
            <a:ext cx="845820" cy="84582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11" name="图片 10" descr="/Users/ui02/Desktop/爱瑞思2016.05.20/LOGO文件/公司LOGO/ppt-logo/1白.png1白"/>
          <p:cNvPicPr>
            <a:picLocks noChangeAspect="1"/>
          </p:cNvPicPr>
          <p:nvPr userDrawn="1"/>
        </p:nvPicPr>
        <p:blipFill>
          <a:blip r:embed="rId2"/>
          <a:srcRect/>
          <a:stretch>
            <a:fillRect/>
          </a:stretch>
        </p:blipFill>
        <p:spPr>
          <a:xfrm>
            <a:off x="380365" y="437515"/>
            <a:ext cx="217170" cy="217170"/>
          </a:xfrm>
          <a:prstGeom prst="rect">
            <a:avLst/>
          </a:prstGeom>
        </p:spPr>
      </p:pic>
      <p:pic>
        <p:nvPicPr>
          <p:cNvPr id="13" name="图片 12"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444558"/>
            <a:ext cx="2071296" cy="208800"/>
          </a:xfrm>
          <a:prstGeom prst="rect">
            <a:avLst/>
          </a:prstGeom>
        </p:spPr>
      </p:pic>
      <p:sp>
        <p:nvSpPr>
          <p:cNvPr id="14" name="五边形 13"/>
          <p:cNvSpPr/>
          <p:nvPr userDrawn="1"/>
        </p:nvSpPr>
        <p:spPr>
          <a:xfrm>
            <a:off x="241300" y="194946"/>
            <a:ext cx="352425" cy="708024"/>
          </a:xfrm>
          <a:prstGeom prst="homePlat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195" tIns="107950" rIns="71755" bIns="107950" rtlCol="0" anchor="ctr">
            <a:spAutoFit/>
          </a:bodyPr>
          <a:p>
            <a:pPr algn="ctr"/>
            <a:endParaRPr lang="zh-CN" altLang="en-US" sz="3200"/>
          </a:p>
        </p:txBody>
      </p:sp>
      <p:sp>
        <p:nvSpPr>
          <p:cNvPr id="16" name="矩形 15"/>
          <p:cNvSpPr/>
          <p:nvPr userDrawn="1"/>
        </p:nvSpPr>
        <p:spPr>
          <a:xfrm>
            <a:off x="127000" y="193676"/>
            <a:ext cx="76200" cy="709200"/>
          </a:xfrm>
          <a:prstGeom prst="rect">
            <a:avLst/>
          </a:prstGeom>
          <a:solidFill>
            <a:srgbClr val="1BC4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标题 19"/>
          <p:cNvSpPr>
            <a:spLocks noGrp="1"/>
          </p:cNvSpPr>
          <p:nvPr>
            <p:ph type="title"/>
            <p:custDataLst>
              <p:tags r:id="rId5"/>
            </p:custDataLst>
          </p:nvPr>
        </p:nvSpPr>
        <p:spPr>
          <a:xfrm>
            <a:off x="619125" y="28575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1" name="任意多边形 20"/>
          <p:cNvSpPr/>
          <p:nvPr userDrawn="1"/>
        </p:nvSpPr>
        <p:spPr>
          <a:xfrm rot="5400000">
            <a:off x="-1724659" y="1716088"/>
            <a:ext cx="6877685" cy="3419475"/>
          </a:xfrm>
          <a:custGeom>
            <a:avLst/>
            <a:gdLst>
              <a:gd name="connsiteX0" fmla="*/ 0 w 10831"/>
              <a:gd name="connsiteY0" fmla="*/ 5385 h 5385"/>
              <a:gd name="connsiteX1" fmla="*/ 5415 w 10831"/>
              <a:gd name="connsiteY1" fmla="*/ 0 h 5385"/>
              <a:gd name="connsiteX2" fmla="*/ 10831 w 10831"/>
              <a:gd name="connsiteY2" fmla="*/ 5385 h 5385"/>
              <a:gd name="connsiteX3" fmla="*/ 0 w 10831"/>
              <a:gd name="connsiteY3" fmla="*/ 5385 h 5385"/>
            </a:gdLst>
            <a:ahLst/>
            <a:cxnLst>
              <a:cxn ang="0">
                <a:pos x="connsiteX0" y="connsiteY0"/>
              </a:cxn>
              <a:cxn ang="0">
                <a:pos x="connsiteX1" y="connsiteY1"/>
              </a:cxn>
              <a:cxn ang="0">
                <a:pos x="connsiteX2" y="connsiteY2"/>
              </a:cxn>
              <a:cxn ang="0">
                <a:pos x="connsiteX3" y="connsiteY3"/>
              </a:cxn>
            </a:cxnLst>
            <a:rect l="l" t="t" r="r" b="b"/>
            <a:pathLst>
              <a:path w="10831" h="5385">
                <a:moveTo>
                  <a:pt x="0" y="5385"/>
                </a:moveTo>
                <a:lnTo>
                  <a:pt x="5415" y="0"/>
                </a:lnTo>
                <a:lnTo>
                  <a:pt x="10831" y="5385"/>
                </a:lnTo>
                <a:lnTo>
                  <a:pt x="0" y="5385"/>
                </a:lnTo>
                <a:close/>
              </a:path>
            </a:pathLst>
          </a:custGeom>
          <a:solidFill>
            <a:srgbClr val="2386EE">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sp>
        <p:nvSpPr>
          <p:cNvPr id="26" name="燕尾形 25"/>
          <p:cNvSpPr/>
          <p:nvPr userDrawn="1"/>
        </p:nvSpPr>
        <p:spPr>
          <a:xfrm>
            <a:off x="26670" y="0"/>
            <a:ext cx="6794500" cy="6857365"/>
          </a:xfrm>
          <a:prstGeom prst="chevron">
            <a:avLst/>
          </a:prstGeom>
          <a:solidFill>
            <a:srgbClr val="2386EE">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燕尾形 26"/>
          <p:cNvSpPr/>
          <p:nvPr userDrawn="1"/>
        </p:nvSpPr>
        <p:spPr>
          <a:xfrm>
            <a:off x="3415665" y="-9525"/>
            <a:ext cx="6794500" cy="6866890"/>
          </a:xfrm>
          <a:prstGeom prst="chevron">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1"/>
        </p:nvSpPr>
        <p:spPr>
          <a:xfrm>
            <a:off x="404495" y="964770"/>
            <a:ext cx="11520000" cy="144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494088"/>
            <a:ext cx="2071296" cy="208800"/>
          </a:xfrm>
          <a:prstGeom prst="rect">
            <a:avLst/>
          </a:prstGeom>
        </p:spPr>
      </p:pic>
      <p:sp>
        <p:nvSpPr>
          <p:cNvPr id="20" name="标题 19"/>
          <p:cNvSpPr>
            <a:spLocks noGrp="1"/>
          </p:cNvSpPr>
          <p:nvPr>
            <p:ph type="title"/>
            <p:custDataLst>
              <p:tags r:id="rId4"/>
            </p:custDataLst>
          </p:nvPr>
        </p:nvSpPr>
        <p:spPr>
          <a:xfrm>
            <a:off x="404495" y="33528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9" name="任意多边形 16"/>
          <p:cNvSpPr/>
          <p:nvPr userDrawn="1">
            <p:custDataLst>
              <p:tags r:id="rId2"/>
            </p:custDataLst>
          </p:nvPr>
        </p:nvSpPr>
        <p:spPr>
          <a:xfrm rot="16200000">
            <a:off x="2665095" y="-2667000"/>
            <a:ext cx="6861810" cy="121881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0806" h="19372">
                <a:moveTo>
                  <a:pt x="0" y="0"/>
                </a:moveTo>
                <a:lnTo>
                  <a:pt x="10806" y="10806"/>
                </a:lnTo>
                <a:lnTo>
                  <a:pt x="10806" y="19372"/>
                </a:lnTo>
                <a:lnTo>
                  <a:pt x="0" y="19372"/>
                </a:lnTo>
                <a:lnTo>
                  <a:pt x="0" y="0"/>
                </a:lnTo>
                <a:close/>
              </a:path>
            </a:pathLst>
          </a:cu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直角三角形 9"/>
          <p:cNvSpPr/>
          <p:nvPr userDrawn="1">
            <p:custDataLst>
              <p:tags r:id="rId3"/>
            </p:custDataLst>
          </p:nvPr>
        </p:nvSpPr>
        <p:spPr>
          <a:xfrm rot="16200000">
            <a:off x="5333365" y="0"/>
            <a:ext cx="6858635" cy="6858635"/>
          </a:xfrm>
          <a:prstGeom prst="rtTriangle">
            <a:avLst/>
          </a:prstGeom>
          <a:solidFill>
            <a:schemeClr val="accent1">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标题 12"/>
          <p:cNvSpPr>
            <a:spLocks noGrp="1"/>
          </p:cNvSpPr>
          <p:nvPr>
            <p:ph type="title"/>
            <p:custDataLst>
              <p:tags r:id="rId4"/>
            </p:custDataLst>
          </p:nvPr>
        </p:nvSpPr>
        <p:spPr>
          <a:xfrm>
            <a:off x="697865" y="238125"/>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2" name="Rectangle 696"/>
          <p:cNvSpPr>
            <a:spLocks noChangeArrowheads="1"/>
          </p:cNvSpPr>
          <p:nvPr userDrawn="1"/>
        </p:nvSpPr>
        <p:spPr bwMode="auto">
          <a:xfrm>
            <a:off x="9161145" y="6750685"/>
            <a:ext cx="3044825" cy="114300"/>
          </a:xfrm>
          <a:prstGeom prst="rect">
            <a:avLst/>
          </a:prstGeom>
          <a:solidFill>
            <a:srgbClr val="BAD1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 name="Rectangle 697"/>
          <p:cNvSpPr>
            <a:spLocks noChangeArrowheads="1"/>
          </p:cNvSpPr>
          <p:nvPr userDrawn="1"/>
        </p:nvSpPr>
        <p:spPr bwMode="auto">
          <a:xfrm>
            <a:off x="5495290" y="6750685"/>
            <a:ext cx="3665855" cy="114300"/>
          </a:xfrm>
          <a:prstGeom prst="rect">
            <a:avLst/>
          </a:prstGeom>
          <a:solidFill>
            <a:srgbClr val="008DD5">
              <a:alpha val="93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 name="Rectangle 698"/>
          <p:cNvSpPr>
            <a:spLocks noChangeArrowheads="1"/>
          </p:cNvSpPr>
          <p:nvPr userDrawn="1"/>
        </p:nvSpPr>
        <p:spPr bwMode="auto">
          <a:xfrm>
            <a:off x="-7620" y="6750685"/>
            <a:ext cx="5502910" cy="114300"/>
          </a:xfrm>
          <a:prstGeom prst="rect">
            <a:avLst/>
          </a:prstGeom>
          <a:solidFill>
            <a:srgbClr val="0076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pic>
        <p:nvPicPr>
          <p:cNvPr id="12" name="图片 11" descr="/Users/ui02/Desktop/爱瑞思2016.05.20/LOGO文件/公司LOGO/ppt-logo/1白.png1白"/>
          <p:cNvPicPr>
            <a:picLocks noChangeAspect="1"/>
          </p:cNvPicPr>
          <p:nvPr userDrawn="1"/>
        </p:nvPicPr>
        <p:blipFill>
          <a:blip r:embed="rId5"/>
          <a:srcRect/>
          <a:stretch>
            <a:fillRect/>
          </a:stretch>
        </p:blipFill>
        <p:spPr>
          <a:xfrm>
            <a:off x="253365" y="310515"/>
            <a:ext cx="217170" cy="217170"/>
          </a:xfrm>
          <a:prstGeom prst="rect">
            <a:avLst/>
          </a:prstGeom>
        </p:spPr>
      </p:pic>
      <p:sp>
        <p:nvSpPr>
          <p:cNvPr id="5" name="矩形 4"/>
          <p:cNvSpPr/>
          <p:nvPr userDrawn="1"/>
        </p:nvSpPr>
        <p:spPr>
          <a:xfrm>
            <a:off x="209550" y="266700"/>
            <a:ext cx="304800" cy="304800"/>
          </a:xfrm>
          <a:prstGeom prst="rect">
            <a:avLst/>
          </a:prstGeom>
          <a:solidFill>
            <a:srgbClr val="2E9DE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userDrawn="1"/>
        </p:nvSpPr>
        <p:spPr>
          <a:xfrm>
            <a:off x="431800" y="482600"/>
            <a:ext cx="203200" cy="203200"/>
          </a:xfrm>
          <a:prstGeom prst="rect">
            <a:avLst/>
          </a:prstGeom>
          <a:solidFill>
            <a:srgbClr val="228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Users/ui02/Desktop/爱瑞思2016.05.20/LOGO文件/公司LOGO/ppt-logo/1白.png1白"/>
          <p:cNvPicPr>
            <a:picLocks noChangeAspect="1"/>
          </p:cNvPicPr>
          <p:nvPr userDrawn="1"/>
        </p:nvPicPr>
        <p:blipFill>
          <a:blip r:embed="rId5"/>
          <a:srcRect/>
          <a:stretch>
            <a:fillRect/>
          </a:stretch>
        </p:blipFill>
        <p:spPr>
          <a:xfrm>
            <a:off x="253365" y="310515"/>
            <a:ext cx="217170" cy="217170"/>
          </a:xfrm>
          <a:prstGeom prst="rect">
            <a:avLst/>
          </a:prstGeom>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17" name="矩形 16"/>
          <p:cNvSpPr/>
          <p:nvPr userDrawn="1"/>
        </p:nvSpPr>
        <p:spPr>
          <a:xfrm flipV="1">
            <a:off x="404495" y="951230"/>
            <a:ext cx="216000" cy="50400"/>
          </a:xfrm>
          <a:prstGeom prst="rect">
            <a:avLst/>
          </a:prstGeom>
          <a:solidFill>
            <a:srgbClr val="2386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86888"/>
            <a:ext cx="2071296" cy="208800"/>
          </a:xfrm>
          <a:prstGeom prst="rect">
            <a:avLst/>
          </a:prstGeom>
        </p:spPr>
      </p:pic>
      <p:sp>
        <p:nvSpPr>
          <p:cNvPr id="20" name="标题 19"/>
          <p:cNvSpPr>
            <a:spLocks noGrp="1"/>
          </p:cNvSpPr>
          <p:nvPr>
            <p:ph type="title"/>
            <p:custDataLst>
              <p:tags r:id="rId4"/>
            </p:custDataLst>
          </p:nvPr>
        </p:nvSpPr>
        <p:spPr>
          <a:xfrm>
            <a:off x="404495" y="33528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矩形 2"/>
          <p:cNvSpPr/>
          <p:nvPr userDrawn="1"/>
        </p:nvSpPr>
        <p:spPr>
          <a:xfrm flipV="1">
            <a:off x="652145" y="951230"/>
            <a:ext cx="1296000" cy="50400"/>
          </a:xfrm>
          <a:prstGeom prst="rect">
            <a:avLst/>
          </a:prstGeom>
          <a:gradFill>
            <a:gsLst>
              <a:gs pos="10000">
                <a:srgbClr val="2386EE">
                  <a:alpha val="0"/>
                </a:srgbClr>
              </a:gs>
              <a:gs pos="100000">
                <a:srgbClr val="2D84F1"/>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6" name="椭圆 5"/>
          <p:cNvSpPr/>
          <p:nvPr userDrawn="1"/>
        </p:nvSpPr>
        <p:spPr>
          <a:xfrm>
            <a:off x="81915" y="194310"/>
            <a:ext cx="635000" cy="635000"/>
          </a:xfrm>
          <a:prstGeom prst="ellipse">
            <a:avLst/>
          </a:prstGeom>
          <a:solidFill>
            <a:srgbClr val="2686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17"/>
          <p:cNvSpPr/>
          <p:nvPr userDrawn="1"/>
        </p:nvSpPr>
        <p:spPr>
          <a:xfrm>
            <a:off x="0" y="0"/>
            <a:ext cx="588645" cy="707390"/>
          </a:xfrm>
          <a:custGeom>
            <a:avLst/>
            <a:gdLst>
              <a:gd name="connsiteX0" fmla="*/ 0 w 471214"/>
              <a:gd name="connsiteY0" fmla="*/ 0 h 566513"/>
              <a:gd name="connsiteX1" fmla="*/ 467009 w 471214"/>
              <a:gd name="connsiteY1" fmla="*/ 0 h 566513"/>
              <a:gd name="connsiteX2" fmla="*/ 471214 w 471214"/>
              <a:gd name="connsiteY2" fmla="*/ 41711 h 566513"/>
              <a:gd name="connsiteX3" fmla="*/ 47382 w 471214"/>
              <a:gd name="connsiteY3" fmla="*/ 561737 h 566513"/>
              <a:gd name="connsiteX4" fmla="*/ 0 w 471214"/>
              <a:gd name="connsiteY4" fmla="*/ 566513 h 56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14" h="566513">
                <a:moveTo>
                  <a:pt x="0" y="0"/>
                </a:moveTo>
                <a:lnTo>
                  <a:pt x="467009" y="0"/>
                </a:lnTo>
                <a:lnTo>
                  <a:pt x="471214" y="41711"/>
                </a:lnTo>
                <a:cubicBezTo>
                  <a:pt x="471214" y="298224"/>
                  <a:pt x="289262" y="512241"/>
                  <a:pt x="47382" y="561737"/>
                </a:cubicBezTo>
                <a:lnTo>
                  <a:pt x="0" y="566513"/>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任意多边形: 形状 18"/>
          <p:cNvSpPr/>
          <p:nvPr userDrawn="1"/>
        </p:nvSpPr>
        <p:spPr>
          <a:xfrm rot="10800000">
            <a:off x="11720786" y="6291487"/>
            <a:ext cx="471214" cy="566513"/>
          </a:xfrm>
          <a:custGeom>
            <a:avLst/>
            <a:gdLst>
              <a:gd name="connsiteX0" fmla="*/ 0 w 471214"/>
              <a:gd name="connsiteY0" fmla="*/ 0 h 566513"/>
              <a:gd name="connsiteX1" fmla="*/ 467009 w 471214"/>
              <a:gd name="connsiteY1" fmla="*/ 0 h 566513"/>
              <a:gd name="connsiteX2" fmla="*/ 471214 w 471214"/>
              <a:gd name="connsiteY2" fmla="*/ 41711 h 566513"/>
              <a:gd name="connsiteX3" fmla="*/ 47382 w 471214"/>
              <a:gd name="connsiteY3" fmla="*/ 561737 h 566513"/>
              <a:gd name="connsiteX4" fmla="*/ 0 w 471214"/>
              <a:gd name="connsiteY4" fmla="*/ 566513 h 56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14" h="566513">
                <a:moveTo>
                  <a:pt x="0" y="0"/>
                </a:moveTo>
                <a:lnTo>
                  <a:pt x="467009" y="0"/>
                </a:lnTo>
                <a:lnTo>
                  <a:pt x="471214" y="41711"/>
                </a:lnTo>
                <a:cubicBezTo>
                  <a:pt x="471214" y="298224"/>
                  <a:pt x="289262" y="512241"/>
                  <a:pt x="47382" y="561737"/>
                </a:cubicBezTo>
                <a:lnTo>
                  <a:pt x="0" y="566513"/>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8" name="图片 7"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3149" y="6386888"/>
            <a:ext cx="2071296" cy="208800"/>
          </a:xfrm>
          <a:prstGeom prst="rect">
            <a:avLst/>
          </a:prstGeom>
        </p:spPr>
      </p:pic>
      <p:pic>
        <p:nvPicPr>
          <p:cNvPr id="10" name="图片 9" descr="Schola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490" y="349885"/>
            <a:ext cx="323850" cy="323850"/>
          </a:xfrm>
          <a:prstGeom prst="rect">
            <a:avLst/>
          </a:prstGeom>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06C55D7-E066-418A-AEC8-069F09E85A4B}"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AB974F8-A7F1-4D18-8774-52D0172077CE}" type="slidenum">
              <a:rPr lang="zh-CN" altLang="en-US" smtClean="0"/>
            </a:fld>
            <a:endParaRPr lang="zh-CN" altLang="en-US"/>
          </a:p>
        </p:txBody>
      </p:sp>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sp>
        <p:nvSpPr>
          <p:cNvPr id="9" name="任意多边形 16"/>
          <p:cNvSpPr/>
          <p:nvPr userDrawn="1">
            <p:custDataLst>
              <p:tags r:id="rId3"/>
            </p:custDataLst>
          </p:nvPr>
        </p:nvSpPr>
        <p:spPr>
          <a:xfrm rot="16200000">
            <a:off x="2667000" y="-2666365"/>
            <a:ext cx="6861810" cy="121881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0806" h="19372">
                <a:moveTo>
                  <a:pt x="0" y="0"/>
                </a:moveTo>
                <a:lnTo>
                  <a:pt x="10806" y="10806"/>
                </a:lnTo>
                <a:lnTo>
                  <a:pt x="10806" y="19372"/>
                </a:lnTo>
                <a:lnTo>
                  <a:pt x="0" y="19372"/>
                </a:lnTo>
                <a:lnTo>
                  <a:pt x="0" y="0"/>
                </a:lnTo>
                <a:close/>
              </a:path>
            </a:pathLst>
          </a:cu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直角三角形 9"/>
          <p:cNvSpPr/>
          <p:nvPr userDrawn="1">
            <p:custDataLst>
              <p:tags r:id="rId4"/>
            </p:custDataLst>
          </p:nvPr>
        </p:nvSpPr>
        <p:spPr>
          <a:xfrm rot="16200000">
            <a:off x="5333365" y="0"/>
            <a:ext cx="6858635" cy="6858635"/>
          </a:xfrm>
          <a:prstGeom prst="rtTriangle">
            <a:avLst/>
          </a:prstGeom>
          <a:solidFill>
            <a:schemeClr val="accent1">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pic>
        <p:nvPicPr>
          <p:cNvPr id="6" name="图片 5"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24658"/>
            <a:ext cx="2071296" cy="208800"/>
          </a:xfrm>
          <a:prstGeom prst="rect">
            <a:avLst/>
          </a:prstGeom>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2F2F2"/>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9"/>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7" name="日期占位符 3"/>
          <p:cNvSpPr>
            <a:spLocks noGrp="1"/>
          </p:cNvSpPr>
          <p:nvPr>
            <p:ph type="dt" sz="half" idx="2"/>
          </p:nvPr>
        </p:nvSpPr>
        <p:spPr>
          <a:xfrm>
            <a:off x="608641" y="6356350"/>
            <a:ext cx="284544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a:xfrm>
            <a:off x="4166400" y="6356350"/>
            <a:ext cx="38592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a:xfrm>
            <a:off x="8737921" y="6356350"/>
            <a:ext cx="2845440" cy="365125"/>
          </a:xfrm>
          <a:prstGeom prst="rect">
            <a:avLst/>
          </a:prstGeom>
        </p:spPr>
        <p:txBody>
          <a:bodyPr vert="horz" wrap="square" lIns="91440" tIns="45720" rIns="91440" bIns="45720" numCol="1" anchor="ctr" anchorCtr="0" compatLnSpc="1"/>
          <a:p>
            <a:pPr algn="r"/>
            <a:fld id="{9A0DB2DC-4C9A-4742-B13C-FB6460FD3503}" type="slidenum">
              <a:rPr lang="zh-CN" altLang="en-US" dirty="0"/>
            </a:fld>
            <a:endParaRPr lang="zh-CN" altLang="en-US" dirty="0"/>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等腰三角形 1"/>
          <p:cNvSpPr/>
          <p:nvPr userDrawn="1"/>
        </p:nvSpPr>
        <p:spPr>
          <a:xfrm rot="10800000">
            <a:off x="266700" y="0"/>
            <a:ext cx="3554095" cy="2059305"/>
          </a:xfrm>
          <a:prstGeom prst="triangl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LOGO爱瑞思软件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9675" y="337185"/>
            <a:ext cx="1488144" cy="690563"/>
          </a:xfrm>
          <a:prstGeom prst="rect">
            <a:avLst/>
          </a:prstGeom>
        </p:spPr>
      </p:pic>
      <p:sp>
        <p:nvSpPr>
          <p:cNvPr id="4" name="直角三角形 3"/>
          <p:cNvSpPr/>
          <p:nvPr userDrawn="1"/>
        </p:nvSpPr>
        <p:spPr>
          <a:xfrm rot="10800000">
            <a:off x="5104130" y="0"/>
            <a:ext cx="7087870" cy="6844665"/>
          </a:xfrm>
          <a:prstGeom prst="rtTriangle">
            <a:avLst/>
          </a:prstGeom>
          <a:blipFill rotWithShape="0">
            <a:blip r:embed="rId4"/>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0" name="直接连接符 9"/>
          <p:cNvCxnSpPr/>
          <p:nvPr userDrawn="1">
            <p:custDataLst>
              <p:tags r:id="rId5"/>
            </p:custDataLst>
          </p:nvPr>
        </p:nvCxnSpPr>
        <p:spPr>
          <a:xfrm>
            <a:off x="782955" y="3894455"/>
            <a:ext cx="5420360" cy="0"/>
          </a:xfrm>
          <a:prstGeom prst="line">
            <a:avLst/>
          </a:prstGeom>
          <a:ln w="38100">
            <a:solidFill>
              <a:srgbClr val="2386EE"/>
            </a:solidFill>
          </a:ln>
        </p:spPr>
        <p:style>
          <a:lnRef idx="1">
            <a:schemeClr val="accent1"/>
          </a:lnRef>
          <a:fillRef idx="0">
            <a:schemeClr val="accent1"/>
          </a:fillRef>
          <a:effectRef idx="0">
            <a:schemeClr val="accent1"/>
          </a:effectRef>
          <a:fontRef idx="minor">
            <a:schemeClr val="tx1"/>
          </a:fontRef>
        </p:style>
      </p:cxnSp>
      <p:sp>
        <p:nvSpPr>
          <p:cNvPr id="7" name="文本占位符 6"/>
          <p:cNvSpPr>
            <a:spLocks noGrp="1"/>
          </p:cNvSpPr>
          <p:nvPr>
            <p:ph type="body" sz="quarter" idx="16" hasCustomPrompt="1"/>
            <p:custDataLst>
              <p:tags r:id="rId6"/>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9" name="副标题 8"/>
          <p:cNvSpPr>
            <a:spLocks noGrp="1"/>
          </p:cNvSpPr>
          <p:nvPr>
            <p:ph type="subTitle" idx="14" hasCustomPrompt="1"/>
            <p:custDataLst>
              <p:tags r:id="rId7"/>
            </p:custDataLst>
          </p:nvPr>
        </p:nvSpPr>
        <p:spPr>
          <a:xfrm>
            <a:off x="762318" y="4170681"/>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1" name="标题 10"/>
          <p:cNvSpPr>
            <a:spLocks noGrp="1"/>
          </p:cNvSpPr>
          <p:nvPr>
            <p:ph type="ctrTitle" idx="13" hasCustomPrompt="1"/>
            <p:custDataLst>
              <p:tags r:id="rId8"/>
            </p:custDataLst>
          </p:nvPr>
        </p:nvSpPr>
        <p:spPr>
          <a:xfrm>
            <a:off x="762635" y="266954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5" name="任意多边形 4"/>
          <p:cNvSpPr/>
          <p:nvPr userDrawn="1"/>
        </p:nvSpPr>
        <p:spPr>
          <a:xfrm>
            <a:off x="859091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1BC4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3" name="任意多边形 12"/>
          <p:cNvSpPr/>
          <p:nvPr userDrawn="1"/>
        </p:nvSpPr>
        <p:spPr>
          <a:xfrm>
            <a:off x="8954770"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5" name="直接连接符 14"/>
          <p:cNvCxnSpPr/>
          <p:nvPr userDrawn="1"/>
        </p:nvCxnSpPr>
        <p:spPr>
          <a:xfrm flipH="1">
            <a:off x="8399780" y="4687570"/>
            <a:ext cx="1563370" cy="2188845"/>
          </a:xfrm>
          <a:prstGeom prst="line">
            <a:avLst/>
          </a:prstGeom>
          <a:ln>
            <a:solidFill>
              <a:srgbClr val="1BC4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6" name="等腰三角形 5"/>
          <p:cNvSpPr/>
          <p:nvPr userDrawn="1"/>
        </p:nvSpPr>
        <p:spPr>
          <a:xfrm rot="10800000">
            <a:off x="266700" y="0"/>
            <a:ext cx="3554095" cy="2059305"/>
          </a:xfrm>
          <a:prstGeom prst="triangl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LOGO爱瑞思软件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9675" y="337185"/>
            <a:ext cx="1488144" cy="690563"/>
          </a:xfrm>
          <a:prstGeom prst="rect">
            <a:avLst/>
          </a:prstGeom>
        </p:spPr>
      </p:pic>
      <p:sp>
        <p:nvSpPr>
          <p:cNvPr id="8" name="直角三角形 7"/>
          <p:cNvSpPr/>
          <p:nvPr userDrawn="1"/>
        </p:nvSpPr>
        <p:spPr>
          <a:xfrm rot="10800000">
            <a:off x="5104130" y="0"/>
            <a:ext cx="7087870" cy="6844665"/>
          </a:xfrm>
          <a:prstGeom prst="rtTriangle">
            <a:avLst/>
          </a:prstGeom>
          <a:blipFill rotWithShape="0">
            <a:blip r:embed="rId4"/>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0" name="直接连接符 9"/>
          <p:cNvCxnSpPr/>
          <p:nvPr userDrawn="1">
            <p:custDataLst>
              <p:tags r:id="rId5"/>
            </p:custDataLst>
          </p:nvPr>
        </p:nvCxnSpPr>
        <p:spPr>
          <a:xfrm>
            <a:off x="782955" y="3894455"/>
            <a:ext cx="5420360" cy="0"/>
          </a:xfrm>
          <a:prstGeom prst="line">
            <a:avLst/>
          </a:prstGeom>
          <a:ln w="38100">
            <a:solidFill>
              <a:srgbClr val="2386EE"/>
            </a:solidFill>
          </a:ln>
        </p:spPr>
        <p:style>
          <a:lnRef idx="1">
            <a:schemeClr val="accent1"/>
          </a:lnRef>
          <a:fillRef idx="0">
            <a:schemeClr val="accent1"/>
          </a:fillRef>
          <a:effectRef idx="0">
            <a:schemeClr val="accent1"/>
          </a:effectRef>
          <a:fontRef idx="minor">
            <a:schemeClr val="tx1"/>
          </a:fontRef>
        </p:style>
      </p:cxnSp>
      <p:sp>
        <p:nvSpPr>
          <p:cNvPr id="9" name="文本占位符 8"/>
          <p:cNvSpPr>
            <a:spLocks noGrp="1"/>
          </p:cNvSpPr>
          <p:nvPr>
            <p:ph type="body" sz="quarter" idx="16" hasCustomPrompt="1"/>
            <p:custDataLst>
              <p:tags r:id="rId6"/>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11" name="副标题 10"/>
          <p:cNvSpPr>
            <a:spLocks noGrp="1"/>
          </p:cNvSpPr>
          <p:nvPr>
            <p:ph type="subTitle" idx="14" hasCustomPrompt="1"/>
            <p:custDataLst>
              <p:tags r:id="rId7"/>
            </p:custDataLst>
          </p:nvPr>
        </p:nvSpPr>
        <p:spPr>
          <a:xfrm>
            <a:off x="762318" y="4170681"/>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2" name="标题 11"/>
          <p:cNvSpPr>
            <a:spLocks noGrp="1"/>
          </p:cNvSpPr>
          <p:nvPr>
            <p:ph type="ctrTitle" idx="13" hasCustomPrompt="1"/>
            <p:custDataLst>
              <p:tags r:id="rId8"/>
            </p:custDataLst>
          </p:nvPr>
        </p:nvSpPr>
        <p:spPr>
          <a:xfrm>
            <a:off x="762635" y="266954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18" name="任意多边形 17"/>
          <p:cNvSpPr/>
          <p:nvPr userDrawn="1"/>
        </p:nvSpPr>
        <p:spPr>
          <a:xfrm>
            <a:off x="824166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a:latin typeface="Microsoft YaHei Bold" panose="020B0503020204020204" charset="-122"/>
              <a:ea typeface="Microsoft YaHei Bold" panose="020B0503020204020204" charset="-122"/>
            </a:endParaRPr>
          </a:p>
        </p:txBody>
      </p:sp>
      <p:sp>
        <p:nvSpPr>
          <p:cNvPr id="14" name="任意多边形 13"/>
          <p:cNvSpPr/>
          <p:nvPr userDrawn="1"/>
        </p:nvSpPr>
        <p:spPr>
          <a:xfrm>
            <a:off x="859091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18AB6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5" name="任意多边形 14"/>
          <p:cNvSpPr/>
          <p:nvPr userDrawn="1"/>
        </p:nvSpPr>
        <p:spPr>
          <a:xfrm>
            <a:off x="8954770"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6" name="矩形 5"/>
          <p:cNvSpPr/>
          <p:nvPr userDrawn="1"/>
        </p:nvSpPr>
        <p:spPr>
          <a:xfrm>
            <a:off x="8890" y="0"/>
            <a:ext cx="12174220" cy="3480435"/>
          </a:xfrm>
          <a:prstGeom prst="rect">
            <a:avLst/>
          </a:prstGeom>
          <a:blipFill rotWithShape="0">
            <a:blip r:embed="rId2"/>
            <a:stretch>
              <a:fillRect t="-19000" b="-3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userDrawn="1"/>
        </p:nvSpPr>
        <p:spPr>
          <a:xfrm>
            <a:off x="0" y="0"/>
            <a:ext cx="12174855" cy="3471545"/>
          </a:xfrm>
          <a:prstGeom prst="rect">
            <a:avLst/>
          </a:prstGeom>
          <a:solidFill>
            <a:srgbClr val="2386E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副标题 8"/>
          <p:cNvSpPr>
            <a:spLocks noGrp="1"/>
          </p:cNvSpPr>
          <p:nvPr>
            <p:ph type="subTitle" idx="14" hasCustomPrompt="1"/>
            <p:custDataLst>
              <p:tags r:id="rId3"/>
            </p:custDataLst>
          </p:nvPr>
        </p:nvSpPr>
        <p:spPr>
          <a:xfrm>
            <a:off x="762318" y="387794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1" name="标题 10"/>
          <p:cNvSpPr>
            <a:spLocks noGrp="1"/>
          </p:cNvSpPr>
          <p:nvPr>
            <p:ph type="ctrTitle" idx="13" hasCustomPrompt="1"/>
            <p:custDataLst>
              <p:tags r:id="rId4"/>
            </p:custDataLst>
          </p:nvPr>
        </p:nvSpPr>
        <p:spPr>
          <a:xfrm>
            <a:off x="762635" y="222377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7" name="文本占位符 6"/>
          <p:cNvSpPr>
            <a:spLocks noGrp="1"/>
          </p:cNvSpPr>
          <p:nvPr>
            <p:ph type="body" sz="quarter" idx="16" hasCustomPrompt="1"/>
            <p:custDataLst>
              <p:tags r:id="rId5"/>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pic>
        <p:nvPicPr>
          <p:cNvPr id="8" name="图片 7" descr="LOGO爱瑞思软件"/>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8960" y="418465"/>
            <a:ext cx="2362200" cy="238125"/>
          </a:xfrm>
          <a:prstGeom prst="rect">
            <a:avLst/>
          </a:prstGeom>
        </p:spPr>
      </p:pic>
      <p:pic>
        <p:nvPicPr>
          <p:cNvPr id="16" name="图片 15" descr="LOGO"/>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509385" y="5711190"/>
            <a:ext cx="5673725" cy="1146810"/>
          </a:xfrm>
          <a:prstGeom prst="rect">
            <a:avLst/>
          </a:prstGeom>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14" name="矩形 13"/>
          <p:cNvSpPr/>
          <p:nvPr userDrawn="1"/>
        </p:nvSpPr>
        <p:spPr>
          <a:xfrm>
            <a:off x="8890" y="-16510"/>
            <a:ext cx="12174220" cy="3480435"/>
          </a:xfrm>
          <a:prstGeom prst="rect">
            <a:avLst/>
          </a:prstGeom>
          <a:blipFill rotWithShape="0">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userDrawn="1"/>
        </p:nvSpPr>
        <p:spPr>
          <a:xfrm>
            <a:off x="8890" y="-16510"/>
            <a:ext cx="12174855" cy="3471545"/>
          </a:xfrm>
          <a:prstGeom prst="rect">
            <a:avLst/>
          </a:prstGeom>
          <a:solidFill>
            <a:srgbClr val="2386EE">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1"/>
        </p:nvSpPr>
        <p:spPr>
          <a:xfrm>
            <a:off x="351790" y="356235"/>
            <a:ext cx="11489055" cy="6100445"/>
          </a:xfrm>
          <a:prstGeom prst="rect">
            <a:avLst/>
          </a:prstGeom>
          <a:solidFill>
            <a:schemeClr val="bg1"/>
          </a:solidFill>
          <a:ln>
            <a:noFill/>
          </a:ln>
          <a:effectLst>
            <a:outerShdw blurRad="152400" dist="12700" sx="101000" sy="101000" algn="ctr" rotWithShape="0">
              <a:srgbClr val="0068DD">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副标题 17"/>
          <p:cNvSpPr>
            <a:spLocks noGrp="1"/>
          </p:cNvSpPr>
          <p:nvPr>
            <p:ph type="subTitle" idx="14" hasCustomPrompt="1"/>
            <p:custDataLst>
              <p:tags r:id="rId3"/>
            </p:custDataLst>
          </p:nvPr>
        </p:nvSpPr>
        <p:spPr>
          <a:xfrm>
            <a:off x="1117918" y="386143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9" name="标题 18"/>
          <p:cNvSpPr>
            <a:spLocks noGrp="1"/>
          </p:cNvSpPr>
          <p:nvPr>
            <p:ph type="ctrTitle" idx="13" hasCustomPrompt="1"/>
            <p:custDataLst>
              <p:tags r:id="rId4"/>
            </p:custDataLst>
          </p:nvPr>
        </p:nvSpPr>
        <p:spPr>
          <a:xfrm>
            <a:off x="1118235" y="22072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0" name="文本占位符 19"/>
          <p:cNvSpPr>
            <a:spLocks noGrp="1"/>
          </p:cNvSpPr>
          <p:nvPr>
            <p:ph type="body" sz="quarter" idx="16" hasCustomPrompt="1"/>
            <p:custDataLst>
              <p:tags r:id="rId5"/>
            </p:custDataLst>
          </p:nvPr>
        </p:nvSpPr>
        <p:spPr>
          <a:xfrm>
            <a:off x="1117918" y="581025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grpSp>
        <p:nvGrpSpPr>
          <p:cNvPr id="54" name="组合 53"/>
          <p:cNvGrpSpPr/>
          <p:nvPr userDrawn="1"/>
        </p:nvGrpSpPr>
        <p:grpSpPr>
          <a:xfrm>
            <a:off x="8858250" y="1419860"/>
            <a:ext cx="2383790" cy="2559685"/>
            <a:chOff x="13910" y="1847"/>
            <a:chExt cx="3754" cy="4031"/>
          </a:xfrm>
        </p:grpSpPr>
        <p:sp>
          <p:nvSpPr>
            <p:cNvPr id="25" name="椭圆 24"/>
            <p:cNvSpPr/>
            <p:nvPr userDrawn="1"/>
          </p:nvSpPr>
          <p:spPr>
            <a:xfrm>
              <a:off x="16300" y="5018"/>
              <a:ext cx="828" cy="828"/>
            </a:xfrm>
            <a:prstGeom prst="ellipse">
              <a:avLst/>
            </a:prstGeom>
            <a:gradFill>
              <a:gsLst>
                <a:gs pos="0">
                  <a:srgbClr val="00B0F0">
                    <a:alpha val="54000"/>
                  </a:srgbClr>
                </a:gs>
                <a:gs pos="100000">
                  <a:srgbClr val="0068DD"/>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userDrawn="1"/>
          </p:nvSpPr>
          <p:spPr>
            <a:xfrm>
              <a:off x="13910" y="1847"/>
              <a:ext cx="3754" cy="3754"/>
            </a:xfrm>
            <a:prstGeom prst="ellipse">
              <a:avLst/>
            </a:prstGeom>
            <a:blipFill rotWithShape="0">
              <a:blip r:embed="rId6"/>
              <a:stretch>
                <a:fillRect/>
              </a:stretch>
            </a:blipFill>
            <a:ln w="34925">
              <a:gradFill>
                <a:gsLst>
                  <a:gs pos="0">
                    <a:srgbClr val="0097DE"/>
                  </a:gs>
                  <a:gs pos="100000">
                    <a:srgbClr val="0068DD">
                      <a:alpha val="100000"/>
                    </a:srgbClr>
                  </a:gs>
                </a:gsLst>
                <a:lin ang="582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userDrawn="1"/>
          </p:nvSpPr>
          <p:spPr>
            <a:xfrm>
              <a:off x="13910" y="2487"/>
              <a:ext cx="440" cy="440"/>
            </a:xfrm>
            <a:prstGeom prst="ellipse">
              <a:avLst/>
            </a:prstGeom>
            <a:gradFill>
              <a:gsLst>
                <a:gs pos="0">
                  <a:srgbClr val="00B0F0"/>
                </a:gs>
                <a:gs pos="100000">
                  <a:srgbClr val="0068DD"/>
                </a:gs>
              </a:gsLst>
              <a:lin ang="161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椭圆 25"/>
            <p:cNvSpPr/>
            <p:nvPr userDrawn="1"/>
          </p:nvSpPr>
          <p:spPr>
            <a:xfrm>
              <a:off x="14073" y="4594"/>
              <a:ext cx="1284" cy="1284"/>
            </a:xfrm>
            <a:prstGeom prst="ellipse">
              <a:avLst/>
            </a:prstGeom>
            <a:gradFill>
              <a:gsLst>
                <a:gs pos="0">
                  <a:srgbClr val="00B0F0"/>
                </a:gs>
                <a:gs pos="100000">
                  <a:srgbClr val="0068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椭圆 56"/>
            <p:cNvSpPr/>
            <p:nvPr userDrawn="1"/>
          </p:nvSpPr>
          <p:spPr>
            <a:xfrm>
              <a:off x="15201" y="4839"/>
              <a:ext cx="272" cy="272"/>
            </a:xfrm>
            <a:prstGeom prst="ellipse">
              <a:avLst/>
            </a:prstGeom>
            <a:gradFill>
              <a:gsLst>
                <a:gs pos="0">
                  <a:srgbClr val="00B0F0"/>
                </a:gs>
                <a:gs pos="100000">
                  <a:srgbClr val="0068DD"/>
                </a:gs>
              </a:gsLst>
              <a:lin ang="9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8" name="组合 47"/>
          <p:cNvGrpSpPr/>
          <p:nvPr userDrawn="1"/>
        </p:nvGrpSpPr>
        <p:grpSpPr>
          <a:xfrm>
            <a:off x="10825480" y="584200"/>
            <a:ext cx="762000" cy="408940"/>
            <a:chOff x="17293" y="760"/>
            <a:chExt cx="1200" cy="644"/>
          </a:xfrm>
        </p:grpSpPr>
        <p:grpSp>
          <p:nvGrpSpPr>
            <p:cNvPr id="33" name="组合 32"/>
            <p:cNvGrpSpPr/>
            <p:nvPr userDrawn="1"/>
          </p:nvGrpSpPr>
          <p:grpSpPr>
            <a:xfrm>
              <a:off x="17293" y="760"/>
              <a:ext cx="1200" cy="126"/>
              <a:chOff x="17293" y="760"/>
              <a:chExt cx="1200" cy="126"/>
            </a:xfrm>
          </p:grpSpPr>
          <p:sp>
            <p:nvSpPr>
              <p:cNvPr id="27" name="椭圆 26"/>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椭圆 29"/>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椭圆 30"/>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椭圆 31"/>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4" name="组合 33"/>
            <p:cNvGrpSpPr/>
            <p:nvPr userDrawn="1"/>
          </p:nvGrpSpPr>
          <p:grpSpPr>
            <a:xfrm>
              <a:off x="17293" y="1019"/>
              <a:ext cx="1200" cy="126"/>
              <a:chOff x="17293" y="760"/>
              <a:chExt cx="1200" cy="126"/>
            </a:xfrm>
          </p:grpSpPr>
          <p:sp>
            <p:nvSpPr>
              <p:cNvPr id="35" name="椭圆 34"/>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椭圆 35"/>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椭圆 36"/>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椭圆 37"/>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椭圆 38"/>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椭圆 39"/>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1" name="组合 40"/>
            <p:cNvGrpSpPr/>
            <p:nvPr userDrawn="1"/>
          </p:nvGrpSpPr>
          <p:grpSpPr>
            <a:xfrm>
              <a:off x="17293" y="1278"/>
              <a:ext cx="1200" cy="126"/>
              <a:chOff x="17293" y="760"/>
              <a:chExt cx="1200" cy="126"/>
            </a:xfrm>
          </p:grpSpPr>
          <p:sp>
            <p:nvSpPr>
              <p:cNvPr id="42" name="椭圆 41"/>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椭圆 42"/>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椭圆 43"/>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椭圆 44"/>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椭圆 45"/>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椭圆 46"/>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50" name="等腰三角形 49"/>
          <p:cNvSpPr/>
          <p:nvPr userDrawn="1"/>
        </p:nvSpPr>
        <p:spPr>
          <a:xfrm>
            <a:off x="9999345" y="5568950"/>
            <a:ext cx="1841500" cy="887730"/>
          </a:xfrm>
          <a:prstGeom prst="triangl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等腰三角形 48"/>
          <p:cNvSpPr/>
          <p:nvPr userDrawn="1"/>
        </p:nvSpPr>
        <p:spPr>
          <a:xfrm>
            <a:off x="9478645" y="5930265"/>
            <a:ext cx="1092200" cy="526415"/>
          </a:xfrm>
          <a:prstGeom prst="triangle">
            <a:avLst/>
          </a:prstGeom>
          <a:solidFill>
            <a:srgbClr val="0097D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52" name="直接连接符 51"/>
          <p:cNvCxnSpPr/>
          <p:nvPr/>
        </p:nvCxnSpPr>
        <p:spPr>
          <a:xfrm>
            <a:off x="1181100" y="3509645"/>
            <a:ext cx="5708650" cy="0"/>
          </a:xfrm>
          <a:prstGeom prst="line">
            <a:avLst/>
          </a:prstGeom>
          <a:ln w="12700">
            <a:solidFill>
              <a:srgbClr val="2386EE"/>
            </a:solidFill>
          </a:ln>
        </p:spPr>
        <p:style>
          <a:lnRef idx="1">
            <a:schemeClr val="accent1"/>
          </a:lnRef>
          <a:fillRef idx="0">
            <a:schemeClr val="accent1"/>
          </a:fillRef>
          <a:effectRef idx="0">
            <a:schemeClr val="accent1"/>
          </a:effectRef>
          <a:fontRef idx="minor">
            <a:schemeClr val="tx1"/>
          </a:fontRef>
        </p:style>
      </p:cxnSp>
      <p:sp>
        <p:nvSpPr>
          <p:cNvPr id="53" name="矩形 52"/>
          <p:cNvSpPr/>
          <p:nvPr userDrawn="1"/>
        </p:nvSpPr>
        <p:spPr>
          <a:xfrm>
            <a:off x="1174750" y="3433445"/>
            <a:ext cx="1762125" cy="762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5" name="图片 54" descr="爱瑞思软件"/>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24560" y="726440"/>
            <a:ext cx="2362200" cy="228600"/>
          </a:xfrm>
          <a:prstGeom prst="rect">
            <a:avLst/>
          </a:prstGeom>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17" name="弦形 16"/>
          <p:cNvSpPr/>
          <p:nvPr userDrawn="1"/>
        </p:nvSpPr>
        <p:spPr>
          <a:xfrm rot="12180000">
            <a:off x="-1163320" y="1487170"/>
            <a:ext cx="3762375" cy="3762375"/>
          </a:xfrm>
          <a:prstGeom prst="chord">
            <a:avLst/>
          </a:prstGeom>
          <a:gradFill>
            <a:gsLst>
              <a:gs pos="2000">
                <a:srgbClr val="2386EE"/>
              </a:gs>
              <a:gs pos="100000">
                <a:srgbClr val="0097DE">
                  <a:alpha val="64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椭圆 20"/>
          <p:cNvSpPr/>
          <p:nvPr userDrawn="1"/>
        </p:nvSpPr>
        <p:spPr>
          <a:xfrm>
            <a:off x="10852785" y="2459355"/>
            <a:ext cx="1339215" cy="1339215"/>
          </a:xfrm>
          <a:prstGeom prst="ellipse">
            <a:avLst/>
          </a:prstGeom>
          <a:gradFill>
            <a:gsLst>
              <a:gs pos="2000">
                <a:srgbClr val="2386EE"/>
              </a:gs>
              <a:gs pos="100000">
                <a:srgbClr val="0097DE">
                  <a:alpha val="57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弦形 21"/>
          <p:cNvSpPr/>
          <p:nvPr userDrawn="1"/>
        </p:nvSpPr>
        <p:spPr>
          <a:xfrm rot="6780000" flipH="1" flipV="1">
            <a:off x="4958080" y="-2037715"/>
            <a:ext cx="6410960" cy="6410960"/>
          </a:xfrm>
          <a:prstGeom prst="chord">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userDrawn="1"/>
        </p:nvSpPr>
        <p:spPr>
          <a:xfrm>
            <a:off x="2958465" y="5168900"/>
            <a:ext cx="571500" cy="571500"/>
          </a:xfrm>
          <a:prstGeom prst="ellipse">
            <a:avLst/>
          </a:prstGeom>
          <a:gradFill>
            <a:gsLst>
              <a:gs pos="2000">
                <a:srgbClr val="2386EE"/>
              </a:gs>
              <a:gs pos="100000">
                <a:srgbClr val="0097DE">
                  <a:alpha val="64000"/>
                </a:srgbClr>
              </a:gs>
            </a:gsLst>
            <a:lin ang="15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userDrawn="1"/>
        </p:nvSpPr>
        <p:spPr>
          <a:xfrm>
            <a:off x="3426460" y="1358900"/>
            <a:ext cx="292100" cy="292100"/>
          </a:xfrm>
          <a:prstGeom prst="ellipse">
            <a:avLst/>
          </a:prstGeom>
          <a:gradFill>
            <a:gsLst>
              <a:gs pos="2000">
                <a:srgbClr val="2386EE"/>
              </a:gs>
              <a:gs pos="100000">
                <a:srgbClr val="0097DE">
                  <a:alpha val="28000"/>
                </a:srgbClr>
              </a:gs>
            </a:gsLst>
            <a:lin ang="15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标题 24"/>
          <p:cNvSpPr>
            <a:spLocks noGrp="1"/>
          </p:cNvSpPr>
          <p:nvPr>
            <p:ph type="ctrTitle" idx="13" hasCustomPrompt="1"/>
            <p:custDataLst>
              <p:tags r:id="rId2"/>
            </p:custDataLst>
          </p:nvPr>
        </p:nvSpPr>
        <p:spPr>
          <a:xfrm>
            <a:off x="3721100" y="19913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6" name="副标题 25"/>
          <p:cNvSpPr>
            <a:spLocks noGrp="1"/>
          </p:cNvSpPr>
          <p:nvPr>
            <p:ph type="subTitle" idx="14" hasCustomPrompt="1"/>
            <p:custDataLst>
              <p:tags r:id="rId3"/>
            </p:custDataLst>
          </p:nvPr>
        </p:nvSpPr>
        <p:spPr>
          <a:xfrm>
            <a:off x="3721100" y="350837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27" name="文本占位符 26"/>
          <p:cNvSpPr>
            <a:spLocks noGrp="1"/>
          </p:cNvSpPr>
          <p:nvPr>
            <p:ph type="body" sz="quarter" idx="16" hasCustomPrompt="1"/>
            <p:custDataLst>
              <p:tags r:id="rId4"/>
            </p:custDataLst>
          </p:nvPr>
        </p:nvSpPr>
        <p:spPr>
          <a:xfrm>
            <a:off x="4496118" y="619125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cxnSp>
        <p:nvCxnSpPr>
          <p:cNvPr id="28" name="直接连接符 27"/>
          <p:cNvCxnSpPr/>
          <p:nvPr userDrawn="1"/>
        </p:nvCxnSpPr>
        <p:spPr>
          <a:xfrm>
            <a:off x="11887200" y="4357370"/>
            <a:ext cx="0" cy="1477645"/>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userDrawn="1"/>
        </p:nvCxnSpPr>
        <p:spPr>
          <a:xfrm flipH="1">
            <a:off x="10962005" y="327660"/>
            <a:ext cx="925195" cy="0"/>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nvCxnSpPr>
        <p:spPr>
          <a:xfrm flipH="1">
            <a:off x="10377805" y="492760"/>
            <a:ext cx="1509395" cy="0"/>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pic>
        <p:nvPicPr>
          <p:cNvPr id="31" name="图片 30" descr="LOGO爱瑞思软件"/>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899" y="388678"/>
            <a:ext cx="2071296" cy="208800"/>
          </a:xfrm>
          <a:prstGeom prst="rect">
            <a:avLst/>
          </a:prstGeom>
        </p:spPr>
      </p:pic>
      <p:sp>
        <p:nvSpPr>
          <p:cNvPr id="32" name="矩形 31"/>
          <p:cNvSpPr/>
          <p:nvPr userDrawn="1"/>
        </p:nvSpPr>
        <p:spPr>
          <a:xfrm flipV="1">
            <a:off x="3721100" y="3114675"/>
            <a:ext cx="5588000" cy="576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pic>
        <p:nvPicPr>
          <p:cNvPr id="4" name="图片 3" descr="dc53acbff6362781c00910ea991c2306d5dd142760c68-pycaLd_fw1200webp"/>
          <p:cNvPicPr>
            <a:picLocks noChangeAspect="1"/>
          </p:cNvPicPr>
          <p:nvPr userDrawn="1"/>
        </p:nvPicPr>
        <p:blipFill>
          <a:blip r:embed="rId2"/>
          <a:stretch>
            <a:fillRect/>
          </a:stretch>
        </p:blipFill>
        <p:spPr>
          <a:xfrm>
            <a:off x="0" y="262255"/>
            <a:ext cx="11696700" cy="6579235"/>
          </a:xfrm>
          <a:prstGeom prst="rect">
            <a:avLst/>
          </a:prstGeom>
        </p:spPr>
      </p:pic>
      <p:pic>
        <p:nvPicPr>
          <p:cNvPr id="5" name="图片 4" descr="dc53acbff6362781c00910ea991c2306d5dd142760c68-pycaLd_fw1200webp"/>
          <p:cNvPicPr>
            <a:picLocks noChangeAspect="1"/>
          </p:cNvPicPr>
          <p:nvPr userDrawn="1"/>
        </p:nvPicPr>
        <p:blipFill>
          <a:blip r:embed="rId2"/>
          <a:stretch>
            <a:fillRect/>
          </a:stretch>
        </p:blipFill>
        <p:spPr>
          <a:xfrm>
            <a:off x="633095" y="-3175"/>
            <a:ext cx="11430000" cy="6429375"/>
          </a:xfrm>
          <a:prstGeom prst="rect">
            <a:avLst/>
          </a:prstGeom>
        </p:spPr>
      </p:pic>
      <p:sp>
        <p:nvSpPr>
          <p:cNvPr id="6" name="矩形 5"/>
          <p:cNvSpPr/>
          <p:nvPr userDrawn="1"/>
        </p:nvSpPr>
        <p:spPr>
          <a:xfrm>
            <a:off x="-17145" y="-3175"/>
            <a:ext cx="12209145" cy="6861175"/>
          </a:xfrm>
          <a:prstGeom prst="rect">
            <a:avLst/>
          </a:prstGeom>
          <a:gradFill>
            <a:gsLst>
              <a:gs pos="0">
                <a:srgbClr val="00B0F0"/>
              </a:gs>
              <a:gs pos="100000">
                <a:srgbClr val="0068D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副标题 17"/>
          <p:cNvSpPr>
            <a:spLocks noGrp="1"/>
          </p:cNvSpPr>
          <p:nvPr>
            <p:ph type="subTitle" idx="14" hasCustomPrompt="1"/>
            <p:custDataLst>
              <p:tags r:id="rId3"/>
            </p:custDataLst>
          </p:nvPr>
        </p:nvSpPr>
        <p:spPr>
          <a:xfrm>
            <a:off x="1117918" y="386143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bg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pic>
        <p:nvPicPr>
          <p:cNvPr id="7" name="图片 6" descr="dc53acbff6362781c00910ea991c2306d5dd142760c68-pycaLd_fw1200webp"/>
          <p:cNvPicPr>
            <a:picLocks noChangeAspect="1"/>
          </p:cNvPicPr>
          <p:nvPr userDrawn="1"/>
        </p:nvPicPr>
        <p:blipFill>
          <a:blip r:embed="rId2"/>
          <a:stretch>
            <a:fillRect/>
          </a:stretch>
        </p:blipFill>
        <p:spPr>
          <a:xfrm>
            <a:off x="238760" y="262255"/>
            <a:ext cx="11696700" cy="6579235"/>
          </a:xfrm>
          <a:prstGeom prst="rect">
            <a:avLst/>
          </a:prstGeom>
        </p:spPr>
      </p:pic>
      <p:sp>
        <p:nvSpPr>
          <p:cNvPr id="19" name="标题 18"/>
          <p:cNvSpPr>
            <a:spLocks noGrp="1"/>
          </p:cNvSpPr>
          <p:nvPr>
            <p:ph type="ctrTitle" idx="13" hasCustomPrompt="1"/>
            <p:custDataLst>
              <p:tags r:id="rId4"/>
            </p:custDataLst>
          </p:nvPr>
        </p:nvSpPr>
        <p:spPr>
          <a:xfrm>
            <a:off x="3674428" y="22072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chemeClr val="bg1"/>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1" name="椭圆 20"/>
          <p:cNvSpPr/>
          <p:nvPr userDrawn="1"/>
        </p:nvSpPr>
        <p:spPr>
          <a:xfrm>
            <a:off x="6194425" y="262255"/>
            <a:ext cx="1339215" cy="1339215"/>
          </a:xfrm>
          <a:prstGeom prst="ellipse">
            <a:avLst/>
          </a:prstGeom>
          <a:gradFill>
            <a:gsLst>
              <a:gs pos="2000">
                <a:srgbClr val="2386EE"/>
              </a:gs>
              <a:gs pos="100000">
                <a:srgbClr val="0097DE">
                  <a:alpha val="57000"/>
                  <a:lumMod val="70000"/>
                  <a:lumOff val="30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椭圆 2"/>
          <p:cNvSpPr/>
          <p:nvPr userDrawn="1"/>
        </p:nvSpPr>
        <p:spPr>
          <a:xfrm>
            <a:off x="419735" y="412750"/>
            <a:ext cx="698500" cy="698500"/>
          </a:xfrm>
          <a:prstGeom prst="ellipse">
            <a:avLst/>
          </a:prstGeom>
          <a:gradFill>
            <a:gsLst>
              <a:gs pos="2000">
                <a:srgbClr val="2386EE">
                  <a:lumMod val="97000"/>
                </a:srgbClr>
              </a:gs>
              <a:gs pos="100000">
                <a:srgbClr val="0097DE">
                  <a:alpha val="57000"/>
                  <a:lumMod val="31000"/>
                  <a:lumOff val="69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1" name="图片 30" descr="LOGO爱瑞思软件"/>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899" y="388678"/>
            <a:ext cx="2071296" cy="208800"/>
          </a:xfrm>
          <a:prstGeom prst="rect">
            <a:avLst/>
          </a:prstGeom>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22217"/>
          <a:stretch>
            <a:fillRect/>
          </a:stretch>
        </p:blipFill>
        <p:spPr>
          <a:xfrm>
            <a:off x="0" y="0"/>
            <a:ext cx="12192000" cy="6858000"/>
          </a:xfrm>
          <a:prstGeom prst="rect">
            <a:avLst/>
          </a:prstGeom>
        </p:spPr>
      </p:pic>
      <p:pic>
        <p:nvPicPr>
          <p:cNvPr id="31" name="图片 30"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899" y="388678"/>
            <a:ext cx="2071296" cy="208800"/>
          </a:xfrm>
          <a:prstGeom prst="rect">
            <a:avLst/>
          </a:prstGeom>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2" name="任意多边形: 形状 14"/>
          <p:cNvSpPr/>
          <p:nvPr userDrawn="1"/>
        </p:nvSpPr>
        <p:spPr>
          <a:xfrm>
            <a:off x="0" y="0"/>
            <a:ext cx="9589770" cy="6858635"/>
          </a:xfrm>
          <a:custGeom>
            <a:avLst/>
            <a:gdLst>
              <a:gd name="connsiteX0" fmla="*/ 0 w 6446520"/>
              <a:gd name="connsiteY0" fmla="*/ 0 h 5143500"/>
              <a:gd name="connsiteX1" fmla="*/ 6163270 w 6446520"/>
              <a:gd name="connsiteY1" fmla="*/ 0 h 5143500"/>
              <a:gd name="connsiteX2" fmla="*/ 6231723 w 6446520"/>
              <a:gd name="connsiteY2" fmla="*/ 202306 h 5143500"/>
              <a:gd name="connsiteX3" fmla="*/ 6446520 w 6446520"/>
              <a:gd name="connsiteY3" fmla="*/ 1623060 h 5143500"/>
              <a:gd name="connsiteX4" fmla="*/ 5047153 w 6446520"/>
              <a:gd name="connsiteY4" fmla="*/ 5001433 h 5143500"/>
              <a:gd name="connsiteX5" fmla="*/ 4898143 w 6446520"/>
              <a:gd name="connsiteY5" fmla="*/ 5143500 h 5143500"/>
              <a:gd name="connsiteX6" fmla="*/ 0 w 644652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6520" h="5143500">
                <a:moveTo>
                  <a:pt x="0" y="0"/>
                </a:moveTo>
                <a:lnTo>
                  <a:pt x="6163270" y="0"/>
                </a:lnTo>
                <a:lnTo>
                  <a:pt x="6231723" y="202306"/>
                </a:lnTo>
                <a:cubicBezTo>
                  <a:pt x="6371319" y="651122"/>
                  <a:pt x="6446520" y="1128309"/>
                  <a:pt x="6446520" y="1623060"/>
                </a:cubicBezTo>
                <a:cubicBezTo>
                  <a:pt x="6446520" y="2942397"/>
                  <a:pt x="5911753" y="4136832"/>
                  <a:pt x="5047153" y="5001433"/>
                </a:cubicBezTo>
                <a:lnTo>
                  <a:pt x="4898143" y="5143500"/>
                </a:lnTo>
                <a:lnTo>
                  <a:pt x="0" y="5143500"/>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3" name="任意多边形: 形状 19"/>
          <p:cNvSpPr/>
          <p:nvPr userDrawn="1"/>
        </p:nvSpPr>
        <p:spPr>
          <a:xfrm>
            <a:off x="2658745" y="1074420"/>
            <a:ext cx="9532620" cy="5783580"/>
          </a:xfrm>
          <a:custGeom>
            <a:avLst/>
            <a:gdLst>
              <a:gd name="connsiteX0" fmla="*/ 4725096 w 6485316"/>
              <a:gd name="connsiteY0" fmla="*/ 0 h 4069080"/>
              <a:gd name="connsiteX1" fmla="*/ 6367843 w 6485316"/>
              <a:gd name="connsiteY1" fmla="*/ 289912 h 4069080"/>
              <a:gd name="connsiteX2" fmla="*/ 6485316 w 6485316"/>
              <a:gd name="connsiteY2" fmla="*/ 336230 h 4069080"/>
              <a:gd name="connsiteX3" fmla="*/ 6485316 w 6485316"/>
              <a:gd name="connsiteY3" fmla="*/ 4069080 h 4069080"/>
              <a:gd name="connsiteX4" fmla="*/ 0 w 6485316"/>
              <a:gd name="connsiteY4" fmla="*/ 4069080 h 4069080"/>
              <a:gd name="connsiteX5" fmla="*/ 2407 w 6485316"/>
              <a:gd name="connsiteY5" fmla="*/ 4050138 h 4069080"/>
              <a:gd name="connsiteX6" fmla="*/ 4725096 w 6485316"/>
              <a:gd name="connsiteY6" fmla="*/ 0 h 406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5316" h="4069080">
                <a:moveTo>
                  <a:pt x="4725096" y="0"/>
                </a:moveTo>
                <a:cubicBezTo>
                  <a:pt x="5302306" y="0"/>
                  <a:pt x="5855609" y="102358"/>
                  <a:pt x="6367843" y="289912"/>
                </a:cubicBezTo>
                <a:lnTo>
                  <a:pt x="6485316" y="336230"/>
                </a:lnTo>
                <a:lnTo>
                  <a:pt x="6485316" y="4069080"/>
                </a:lnTo>
                <a:lnTo>
                  <a:pt x="0" y="4069080"/>
                </a:lnTo>
                <a:lnTo>
                  <a:pt x="2407" y="4050138"/>
                </a:lnTo>
                <a:cubicBezTo>
                  <a:pt x="352822" y="1756793"/>
                  <a:pt x="2333799" y="0"/>
                  <a:pt x="4725096" y="0"/>
                </a:cubicBezTo>
                <a:close/>
              </a:path>
            </a:pathLst>
          </a:custGeom>
          <a:solidFill>
            <a:srgbClr val="2686E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14" name="图片 13"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7899" y="388678"/>
            <a:ext cx="2071296" cy="208800"/>
          </a:xfrm>
          <a:prstGeom prst="rect">
            <a:avLst/>
          </a:prstGeom>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6" name="任意多边形: 形状 16"/>
          <p:cNvSpPr/>
          <p:nvPr userDrawn="1"/>
        </p:nvSpPr>
        <p:spPr>
          <a:xfrm rot="10800000">
            <a:off x="1882140" y="0"/>
            <a:ext cx="10307320" cy="6856730"/>
          </a:xfrm>
          <a:custGeom>
            <a:avLst/>
            <a:gdLst>
              <a:gd name="connsiteX0" fmla="*/ 7414451 w 8417642"/>
              <a:gd name="connsiteY0" fmla="*/ 5143500 h 5143500"/>
              <a:gd name="connsiteX1" fmla="*/ 0 w 8417642"/>
              <a:gd name="connsiteY1" fmla="*/ 5143500 h 5143500"/>
              <a:gd name="connsiteX2" fmla="*/ 0 w 8417642"/>
              <a:gd name="connsiteY2" fmla="*/ 0 h 5143500"/>
              <a:gd name="connsiteX3" fmla="*/ 7867735 w 8417642"/>
              <a:gd name="connsiteY3" fmla="*/ 0 h 5143500"/>
              <a:gd name="connsiteX4" fmla="*/ 8042183 w 8417642"/>
              <a:gd name="connsiteY4" fmla="*/ 362132 h 5143500"/>
              <a:gd name="connsiteX5" fmla="*/ 8417642 w 8417642"/>
              <a:gd name="connsiteY5" fmla="*/ 2221844 h 5143500"/>
              <a:gd name="connsiteX6" fmla="*/ 7601679 w 8417642"/>
              <a:gd name="connsiteY6" fmla="*/ 48931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17642" h="5143500">
                <a:moveTo>
                  <a:pt x="7414451" y="5143500"/>
                </a:moveTo>
                <a:lnTo>
                  <a:pt x="0" y="5143500"/>
                </a:lnTo>
                <a:lnTo>
                  <a:pt x="0" y="0"/>
                </a:lnTo>
                <a:lnTo>
                  <a:pt x="7867735" y="0"/>
                </a:lnTo>
                <a:lnTo>
                  <a:pt x="8042183" y="362132"/>
                </a:lnTo>
                <a:cubicBezTo>
                  <a:pt x="8283950" y="933733"/>
                  <a:pt x="8417642" y="1562176"/>
                  <a:pt x="8417642" y="2221844"/>
                </a:cubicBezTo>
                <a:cubicBezTo>
                  <a:pt x="8417642" y="3211346"/>
                  <a:pt x="8116835" y="4130592"/>
                  <a:pt x="7601679" y="4893124"/>
                </a:cubicBez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2" name="任意多边形: 形状 11"/>
          <p:cNvSpPr/>
          <p:nvPr userDrawn="1"/>
        </p:nvSpPr>
        <p:spPr>
          <a:xfrm rot="10800000">
            <a:off x="0" y="0"/>
            <a:ext cx="5969635" cy="4618990"/>
          </a:xfrm>
          <a:custGeom>
            <a:avLst/>
            <a:gdLst>
              <a:gd name="connsiteX0" fmla="*/ 4384216 w 4384216"/>
              <a:gd name="connsiteY0" fmla="*/ 3465512 h 3465512"/>
              <a:gd name="connsiteX1" fmla="*/ 0 w 4384216"/>
              <a:gd name="connsiteY1" fmla="*/ 3465512 h 3465512"/>
              <a:gd name="connsiteX2" fmla="*/ 32176 w 4384216"/>
              <a:gd name="connsiteY2" fmla="*/ 3352202 h 3465512"/>
              <a:gd name="connsiteX3" fmla="*/ 4197212 w 4384216"/>
              <a:gd name="connsiteY3" fmla="*/ 11550 h 3465512"/>
              <a:gd name="connsiteX4" fmla="*/ 4384216 w 4384216"/>
              <a:gd name="connsiteY4" fmla="*/ 0 h 3465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4216" h="3465512">
                <a:moveTo>
                  <a:pt x="4384216" y="3465512"/>
                </a:moveTo>
                <a:lnTo>
                  <a:pt x="0" y="3465512"/>
                </a:lnTo>
                <a:lnTo>
                  <a:pt x="32176" y="3352202"/>
                </a:lnTo>
                <a:cubicBezTo>
                  <a:pt x="599286" y="1528888"/>
                  <a:pt x="2229157" y="173812"/>
                  <a:pt x="4197212" y="11550"/>
                </a:cubicBezTo>
                <a:lnTo>
                  <a:pt x="4384216" y="0"/>
                </a:lnTo>
                <a:close/>
              </a:path>
            </a:pathLst>
          </a:custGeom>
          <a:solidFill>
            <a:srgbClr val="2686E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矩形 5"/>
          <p:cNvSpPr/>
          <p:nvPr userDrawn="1"/>
        </p:nvSpPr>
        <p:spPr>
          <a:xfrm>
            <a:off x="-635" y="0"/>
            <a:ext cx="12192635" cy="936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444558"/>
            <a:ext cx="2071296" cy="208800"/>
          </a:xfrm>
          <a:prstGeom prst="rect">
            <a:avLst/>
          </a:prstGeom>
        </p:spPr>
      </p:pic>
      <p:sp>
        <p:nvSpPr>
          <p:cNvPr id="8" name="标题 7"/>
          <p:cNvSpPr>
            <a:spLocks noGrp="1"/>
          </p:cNvSpPr>
          <p:nvPr>
            <p:ph type="title"/>
            <p:custDataLst>
              <p:tags r:id="rId4"/>
            </p:custDataLst>
          </p:nvPr>
        </p:nvSpPr>
        <p:spPr>
          <a:xfrm>
            <a:off x="330200" y="28575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2" name="图片 1"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444558"/>
            <a:ext cx="2071296" cy="208800"/>
          </a:xfrm>
          <a:prstGeom prst="rect">
            <a:avLst/>
          </a:prstGeom>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pic>
        <p:nvPicPr>
          <p:cNvPr id="6" name="图片 5"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24658"/>
            <a:ext cx="2071296" cy="208800"/>
          </a:xfrm>
          <a:prstGeom prst="rect">
            <a:avLst/>
          </a:prstGeom>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矩形 5"/>
          <p:cNvSpPr/>
          <p:nvPr userDrawn="1"/>
        </p:nvSpPr>
        <p:spPr>
          <a:xfrm>
            <a:off x="-635" y="0"/>
            <a:ext cx="12192635" cy="936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444558"/>
            <a:ext cx="2071296" cy="208800"/>
          </a:xfrm>
          <a:prstGeom prst="rect">
            <a:avLst/>
          </a:prstGeom>
        </p:spPr>
      </p:pic>
      <p:sp>
        <p:nvSpPr>
          <p:cNvPr id="8" name="标题 7"/>
          <p:cNvSpPr>
            <a:spLocks noGrp="1"/>
          </p:cNvSpPr>
          <p:nvPr>
            <p:ph type="title"/>
            <p:custDataLst>
              <p:tags r:id="rId4"/>
            </p:custDataLst>
          </p:nvPr>
        </p:nvSpPr>
        <p:spPr>
          <a:xfrm>
            <a:off x="330200" y="28575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11" name="图片 10" descr="/Users/ui02/Desktop/爱瑞思2016.05.20/LOGO文件/公司LOGO/ppt-logo/1白.png1白"/>
          <p:cNvPicPr>
            <a:picLocks noChangeAspect="1"/>
          </p:cNvPicPr>
          <p:nvPr userDrawn="1"/>
        </p:nvPicPr>
        <p:blipFill>
          <a:blip r:embed="rId2"/>
          <a:srcRect/>
          <a:stretch>
            <a:fillRect/>
          </a:stretch>
        </p:blipFill>
        <p:spPr>
          <a:xfrm>
            <a:off x="380365" y="437515"/>
            <a:ext cx="217170" cy="217170"/>
          </a:xfrm>
          <a:prstGeom prst="rect">
            <a:avLst/>
          </a:prstGeom>
        </p:spPr>
      </p:pic>
      <p:sp>
        <p:nvSpPr>
          <p:cNvPr id="17" name="矩形 16"/>
          <p:cNvSpPr/>
          <p:nvPr userDrawn="1"/>
        </p:nvSpPr>
        <p:spPr>
          <a:xfrm>
            <a:off x="404495" y="888570"/>
            <a:ext cx="11520000" cy="144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532188"/>
            <a:ext cx="2071296" cy="208800"/>
          </a:xfrm>
          <a:prstGeom prst="rect">
            <a:avLst/>
          </a:prstGeom>
        </p:spPr>
      </p:pic>
      <p:sp>
        <p:nvSpPr>
          <p:cNvPr id="20" name="标题 19"/>
          <p:cNvSpPr>
            <a:spLocks noGrp="1"/>
          </p:cNvSpPr>
          <p:nvPr>
            <p:ph type="title"/>
            <p:custDataLst>
              <p:tags r:id="rId5"/>
            </p:custDataLst>
          </p:nvPr>
        </p:nvSpPr>
        <p:spPr>
          <a:xfrm>
            <a:off x="404495" y="373380"/>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2" name="直角三角形 1"/>
          <p:cNvSpPr/>
          <p:nvPr userDrawn="1"/>
        </p:nvSpPr>
        <p:spPr>
          <a:xfrm>
            <a:off x="6350" y="4495800"/>
            <a:ext cx="1955800" cy="2362200"/>
          </a:xfrm>
          <a:prstGeom prst="rtTriangle">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等腰三角形 2"/>
          <p:cNvSpPr/>
          <p:nvPr userDrawn="1"/>
        </p:nvSpPr>
        <p:spPr>
          <a:xfrm>
            <a:off x="470535" y="5727700"/>
            <a:ext cx="2400300" cy="1130300"/>
          </a:xfrm>
          <a:prstGeom prst="triangle">
            <a:avLst>
              <a:gd name="adj" fmla="val 50000"/>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13" name="图片 12"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64662"/>
            <a:ext cx="2071296" cy="208800"/>
          </a:xfrm>
          <a:prstGeom prst="rect">
            <a:avLst/>
          </a:prstGeom>
        </p:spPr>
      </p:pic>
      <p:sp>
        <p:nvSpPr>
          <p:cNvPr id="15" name="矩形 14"/>
          <p:cNvSpPr/>
          <p:nvPr userDrawn="1"/>
        </p:nvSpPr>
        <p:spPr>
          <a:xfrm>
            <a:off x="404495" y="403225"/>
            <a:ext cx="76200" cy="499745"/>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userDrawn="1"/>
        </p:nvSpPr>
        <p:spPr>
          <a:xfrm>
            <a:off x="521335" y="403225"/>
            <a:ext cx="1445260" cy="499745"/>
          </a:xfrm>
          <a:prstGeom prst="rect">
            <a:avLst/>
          </a:prstGeom>
          <a:gradFill rotWithShape="0">
            <a:gsLst>
              <a:gs pos="2000">
                <a:srgbClr val="2386EE">
                  <a:alpha val="100000"/>
                </a:srgbClr>
              </a:gs>
              <a:gs pos="89000">
                <a:schemeClr val="bg1">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标题 6"/>
          <p:cNvSpPr>
            <a:spLocks noGrp="1"/>
          </p:cNvSpPr>
          <p:nvPr>
            <p:ph type="title"/>
            <p:custDataLst>
              <p:tags r:id="rId4"/>
            </p:custDataLst>
          </p:nvPr>
        </p:nvSpPr>
        <p:spPr>
          <a:xfrm>
            <a:off x="636905" y="389890"/>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pic>
        <p:nvPicPr>
          <p:cNvPr id="13" name="图片 12"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64662"/>
            <a:ext cx="2071296" cy="208800"/>
          </a:xfrm>
          <a:prstGeom prst="rect">
            <a:avLst/>
          </a:prstGeom>
        </p:spPr>
      </p:pic>
      <p:sp>
        <p:nvSpPr>
          <p:cNvPr id="7" name="标题 6"/>
          <p:cNvSpPr>
            <a:spLocks noGrp="1"/>
          </p:cNvSpPr>
          <p:nvPr>
            <p:ph type="title"/>
            <p:custDataLst>
              <p:tags r:id="rId4"/>
            </p:custDataLst>
          </p:nvPr>
        </p:nvSpPr>
        <p:spPr>
          <a:xfrm>
            <a:off x="850900" y="380365"/>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6" name="椭圆 5"/>
          <p:cNvSpPr/>
          <p:nvPr userDrawn="1"/>
        </p:nvSpPr>
        <p:spPr>
          <a:xfrm>
            <a:off x="220345" y="380365"/>
            <a:ext cx="451485" cy="451485"/>
          </a:xfrm>
          <a:prstGeom prst="ellips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descr="Schola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7688" y="447708"/>
            <a:ext cx="316800" cy="316800"/>
          </a:xfrm>
          <a:prstGeom prst="rect">
            <a:avLst/>
          </a:prstGeom>
        </p:spPr>
      </p:pic>
      <p:sp>
        <p:nvSpPr>
          <p:cNvPr id="9" name="椭圆 8"/>
          <p:cNvSpPr/>
          <p:nvPr userDrawn="1"/>
        </p:nvSpPr>
        <p:spPr>
          <a:xfrm>
            <a:off x="652780" y="700405"/>
            <a:ext cx="131445" cy="131445"/>
          </a:xfrm>
          <a:prstGeom prst="ellips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弦形 9"/>
          <p:cNvSpPr/>
          <p:nvPr userDrawn="1"/>
        </p:nvSpPr>
        <p:spPr>
          <a:xfrm rot="6780000">
            <a:off x="939800" y="5391150"/>
            <a:ext cx="2155190" cy="2155190"/>
          </a:xfrm>
          <a:prstGeom prst="chord">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弦形 10"/>
          <p:cNvSpPr/>
          <p:nvPr userDrawn="1"/>
        </p:nvSpPr>
        <p:spPr>
          <a:xfrm rot="17580000">
            <a:off x="9853930" y="-654050"/>
            <a:ext cx="2155190" cy="2155190"/>
          </a:xfrm>
          <a:prstGeom prst="chord">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椭圆 11"/>
          <p:cNvSpPr/>
          <p:nvPr userDrawn="1"/>
        </p:nvSpPr>
        <p:spPr>
          <a:xfrm>
            <a:off x="6457950" y="1836420"/>
            <a:ext cx="4541520" cy="454152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userDrawn="1"/>
        </p:nvSpPr>
        <p:spPr>
          <a:xfrm>
            <a:off x="2889250" y="5378450"/>
            <a:ext cx="421640" cy="42164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椭圆 16"/>
          <p:cNvSpPr/>
          <p:nvPr userDrawn="1"/>
        </p:nvSpPr>
        <p:spPr>
          <a:xfrm>
            <a:off x="0" y="1836420"/>
            <a:ext cx="1506855" cy="1506855"/>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椭圆 18"/>
          <p:cNvSpPr/>
          <p:nvPr userDrawn="1"/>
        </p:nvSpPr>
        <p:spPr>
          <a:xfrm>
            <a:off x="3874135" y="2793365"/>
            <a:ext cx="845820" cy="84582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11" name="图片 10" descr="/Users/ui02/Desktop/爱瑞思2016.05.20/LOGO文件/公司LOGO/ppt-logo/1白.png1白"/>
          <p:cNvPicPr>
            <a:picLocks noChangeAspect="1"/>
          </p:cNvPicPr>
          <p:nvPr userDrawn="1"/>
        </p:nvPicPr>
        <p:blipFill>
          <a:blip r:embed="rId2"/>
          <a:srcRect/>
          <a:stretch>
            <a:fillRect/>
          </a:stretch>
        </p:blipFill>
        <p:spPr>
          <a:xfrm>
            <a:off x="380365" y="437515"/>
            <a:ext cx="217170" cy="217170"/>
          </a:xfrm>
          <a:prstGeom prst="rect">
            <a:avLst/>
          </a:prstGeom>
        </p:spPr>
      </p:pic>
      <p:pic>
        <p:nvPicPr>
          <p:cNvPr id="13" name="图片 12"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444558"/>
            <a:ext cx="2071296" cy="208800"/>
          </a:xfrm>
          <a:prstGeom prst="rect">
            <a:avLst/>
          </a:prstGeom>
        </p:spPr>
      </p:pic>
      <p:sp>
        <p:nvSpPr>
          <p:cNvPr id="14" name="五边形 13"/>
          <p:cNvSpPr/>
          <p:nvPr userDrawn="1"/>
        </p:nvSpPr>
        <p:spPr>
          <a:xfrm>
            <a:off x="241300" y="194946"/>
            <a:ext cx="352425" cy="708024"/>
          </a:xfrm>
          <a:prstGeom prst="homePlat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195" tIns="107950" rIns="71755" bIns="107950" rtlCol="0" anchor="ctr">
            <a:spAutoFit/>
          </a:bodyPr>
          <a:p>
            <a:pPr algn="ctr"/>
            <a:endParaRPr lang="zh-CN" altLang="en-US" sz="3200"/>
          </a:p>
        </p:txBody>
      </p:sp>
      <p:sp>
        <p:nvSpPr>
          <p:cNvPr id="16" name="矩形 15"/>
          <p:cNvSpPr/>
          <p:nvPr userDrawn="1"/>
        </p:nvSpPr>
        <p:spPr>
          <a:xfrm>
            <a:off x="127000" y="193676"/>
            <a:ext cx="76200" cy="709200"/>
          </a:xfrm>
          <a:prstGeom prst="rect">
            <a:avLst/>
          </a:prstGeom>
          <a:solidFill>
            <a:srgbClr val="1BC4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标题 19"/>
          <p:cNvSpPr>
            <a:spLocks noGrp="1"/>
          </p:cNvSpPr>
          <p:nvPr>
            <p:ph type="title"/>
            <p:custDataLst>
              <p:tags r:id="rId5"/>
            </p:custDataLst>
          </p:nvPr>
        </p:nvSpPr>
        <p:spPr>
          <a:xfrm>
            <a:off x="619125" y="28575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1" name="任意多边形 20"/>
          <p:cNvSpPr/>
          <p:nvPr userDrawn="1"/>
        </p:nvSpPr>
        <p:spPr>
          <a:xfrm rot="5400000">
            <a:off x="-1724659" y="1716088"/>
            <a:ext cx="6877685" cy="3419475"/>
          </a:xfrm>
          <a:custGeom>
            <a:avLst/>
            <a:gdLst>
              <a:gd name="connsiteX0" fmla="*/ 0 w 10831"/>
              <a:gd name="connsiteY0" fmla="*/ 5385 h 5385"/>
              <a:gd name="connsiteX1" fmla="*/ 5415 w 10831"/>
              <a:gd name="connsiteY1" fmla="*/ 0 h 5385"/>
              <a:gd name="connsiteX2" fmla="*/ 10831 w 10831"/>
              <a:gd name="connsiteY2" fmla="*/ 5385 h 5385"/>
              <a:gd name="connsiteX3" fmla="*/ 0 w 10831"/>
              <a:gd name="connsiteY3" fmla="*/ 5385 h 5385"/>
            </a:gdLst>
            <a:ahLst/>
            <a:cxnLst>
              <a:cxn ang="0">
                <a:pos x="connsiteX0" y="connsiteY0"/>
              </a:cxn>
              <a:cxn ang="0">
                <a:pos x="connsiteX1" y="connsiteY1"/>
              </a:cxn>
              <a:cxn ang="0">
                <a:pos x="connsiteX2" y="connsiteY2"/>
              </a:cxn>
              <a:cxn ang="0">
                <a:pos x="connsiteX3" y="connsiteY3"/>
              </a:cxn>
            </a:cxnLst>
            <a:rect l="l" t="t" r="r" b="b"/>
            <a:pathLst>
              <a:path w="10831" h="5385">
                <a:moveTo>
                  <a:pt x="0" y="5385"/>
                </a:moveTo>
                <a:lnTo>
                  <a:pt x="5415" y="0"/>
                </a:lnTo>
                <a:lnTo>
                  <a:pt x="10831" y="5385"/>
                </a:lnTo>
                <a:lnTo>
                  <a:pt x="0" y="5385"/>
                </a:lnTo>
                <a:close/>
              </a:path>
            </a:pathLst>
          </a:custGeom>
          <a:solidFill>
            <a:srgbClr val="2386EE">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sp>
        <p:nvSpPr>
          <p:cNvPr id="26" name="燕尾形 25"/>
          <p:cNvSpPr/>
          <p:nvPr userDrawn="1"/>
        </p:nvSpPr>
        <p:spPr>
          <a:xfrm>
            <a:off x="26670" y="0"/>
            <a:ext cx="6794500" cy="6857365"/>
          </a:xfrm>
          <a:prstGeom prst="chevron">
            <a:avLst/>
          </a:prstGeom>
          <a:solidFill>
            <a:srgbClr val="2386EE">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燕尾形 26"/>
          <p:cNvSpPr/>
          <p:nvPr userDrawn="1"/>
        </p:nvSpPr>
        <p:spPr>
          <a:xfrm>
            <a:off x="3415665" y="-9525"/>
            <a:ext cx="6794500" cy="6866890"/>
          </a:xfrm>
          <a:prstGeom prst="chevron">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1"/>
        </p:nvSpPr>
        <p:spPr>
          <a:xfrm>
            <a:off x="404495" y="964770"/>
            <a:ext cx="11520000" cy="144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494088"/>
            <a:ext cx="2071296" cy="208800"/>
          </a:xfrm>
          <a:prstGeom prst="rect">
            <a:avLst/>
          </a:prstGeom>
        </p:spPr>
      </p:pic>
      <p:sp>
        <p:nvSpPr>
          <p:cNvPr id="20" name="标题 19"/>
          <p:cNvSpPr>
            <a:spLocks noGrp="1"/>
          </p:cNvSpPr>
          <p:nvPr>
            <p:ph type="title"/>
            <p:custDataLst>
              <p:tags r:id="rId4"/>
            </p:custDataLst>
          </p:nvPr>
        </p:nvSpPr>
        <p:spPr>
          <a:xfrm>
            <a:off x="404495" y="33528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9" name="任意多边形 16"/>
          <p:cNvSpPr/>
          <p:nvPr userDrawn="1">
            <p:custDataLst>
              <p:tags r:id="rId2"/>
            </p:custDataLst>
          </p:nvPr>
        </p:nvSpPr>
        <p:spPr>
          <a:xfrm rot="16200000">
            <a:off x="2665095" y="-2667000"/>
            <a:ext cx="6861810" cy="121881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0806" h="19372">
                <a:moveTo>
                  <a:pt x="0" y="0"/>
                </a:moveTo>
                <a:lnTo>
                  <a:pt x="10806" y="10806"/>
                </a:lnTo>
                <a:lnTo>
                  <a:pt x="10806" y="19372"/>
                </a:lnTo>
                <a:lnTo>
                  <a:pt x="0" y="19372"/>
                </a:lnTo>
                <a:lnTo>
                  <a:pt x="0" y="0"/>
                </a:lnTo>
                <a:close/>
              </a:path>
            </a:pathLst>
          </a:cu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直角三角形 9"/>
          <p:cNvSpPr/>
          <p:nvPr userDrawn="1">
            <p:custDataLst>
              <p:tags r:id="rId3"/>
            </p:custDataLst>
          </p:nvPr>
        </p:nvSpPr>
        <p:spPr>
          <a:xfrm rot="16200000">
            <a:off x="5333365" y="0"/>
            <a:ext cx="6858635" cy="6858635"/>
          </a:xfrm>
          <a:prstGeom prst="rtTriangle">
            <a:avLst/>
          </a:prstGeom>
          <a:solidFill>
            <a:schemeClr val="accent1">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标题 12"/>
          <p:cNvSpPr>
            <a:spLocks noGrp="1"/>
          </p:cNvSpPr>
          <p:nvPr>
            <p:ph type="title"/>
            <p:custDataLst>
              <p:tags r:id="rId4"/>
            </p:custDataLst>
          </p:nvPr>
        </p:nvSpPr>
        <p:spPr>
          <a:xfrm>
            <a:off x="697865" y="238125"/>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2" name="Rectangle 696"/>
          <p:cNvSpPr>
            <a:spLocks noChangeArrowheads="1"/>
          </p:cNvSpPr>
          <p:nvPr userDrawn="1"/>
        </p:nvSpPr>
        <p:spPr bwMode="auto">
          <a:xfrm>
            <a:off x="9161145" y="6750685"/>
            <a:ext cx="3044825" cy="114300"/>
          </a:xfrm>
          <a:prstGeom prst="rect">
            <a:avLst/>
          </a:prstGeom>
          <a:solidFill>
            <a:srgbClr val="BAD1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 name="Rectangle 697"/>
          <p:cNvSpPr>
            <a:spLocks noChangeArrowheads="1"/>
          </p:cNvSpPr>
          <p:nvPr userDrawn="1"/>
        </p:nvSpPr>
        <p:spPr bwMode="auto">
          <a:xfrm>
            <a:off x="5495290" y="6750685"/>
            <a:ext cx="3665855" cy="114300"/>
          </a:xfrm>
          <a:prstGeom prst="rect">
            <a:avLst/>
          </a:prstGeom>
          <a:solidFill>
            <a:srgbClr val="008DD5">
              <a:alpha val="93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 name="Rectangle 698"/>
          <p:cNvSpPr>
            <a:spLocks noChangeArrowheads="1"/>
          </p:cNvSpPr>
          <p:nvPr userDrawn="1"/>
        </p:nvSpPr>
        <p:spPr bwMode="auto">
          <a:xfrm>
            <a:off x="-7620" y="6750685"/>
            <a:ext cx="5502910" cy="114300"/>
          </a:xfrm>
          <a:prstGeom prst="rect">
            <a:avLst/>
          </a:prstGeom>
          <a:solidFill>
            <a:srgbClr val="0076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pic>
        <p:nvPicPr>
          <p:cNvPr id="12" name="图片 11" descr="/Users/ui02/Desktop/爱瑞思2016.05.20/LOGO文件/公司LOGO/ppt-logo/1白.png1白"/>
          <p:cNvPicPr>
            <a:picLocks noChangeAspect="1"/>
          </p:cNvPicPr>
          <p:nvPr userDrawn="1"/>
        </p:nvPicPr>
        <p:blipFill>
          <a:blip r:embed="rId5"/>
          <a:srcRect/>
          <a:stretch>
            <a:fillRect/>
          </a:stretch>
        </p:blipFill>
        <p:spPr>
          <a:xfrm>
            <a:off x="253365" y="310515"/>
            <a:ext cx="217170" cy="217170"/>
          </a:xfrm>
          <a:prstGeom prst="rect">
            <a:avLst/>
          </a:prstGeom>
        </p:spPr>
      </p:pic>
      <p:sp>
        <p:nvSpPr>
          <p:cNvPr id="5" name="矩形 4"/>
          <p:cNvSpPr/>
          <p:nvPr userDrawn="1"/>
        </p:nvSpPr>
        <p:spPr>
          <a:xfrm>
            <a:off x="209550" y="266700"/>
            <a:ext cx="304800" cy="304800"/>
          </a:xfrm>
          <a:prstGeom prst="rect">
            <a:avLst/>
          </a:prstGeom>
          <a:solidFill>
            <a:srgbClr val="2E9DE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userDrawn="1"/>
        </p:nvSpPr>
        <p:spPr>
          <a:xfrm>
            <a:off x="431800" y="482600"/>
            <a:ext cx="203200" cy="203200"/>
          </a:xfrm>
          <a:prstGeom prst="rect">
            <a:avLst/>
          </a:prstGeom>
          <a:solidFill>
            <a:srgbClr val="228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Users/ui02/Desktop/爱瑞思2016.05.20/LOGO文件/公司LOGO/ppt-logo/1白.png1白"/>
          <p:cNvPicPr>
            <a:picLocks noChangeAspect="1"/>
          </p:cNvPicPr>
          <p:nvPr userDrawn="1"/>
        </p:nvPicPr>
        <p:blipFill>
          <a:blip r:embed="rId5"/>
          <a:srcRect/>
          <a:stretch>
            <a:fillRect/>
          </a:stretch>
        </p:blipFill>
        <p:spPr>
          <a:xfrm>
            <a:off x="253365" y="310515"/>
            <a:ext cx="217170" cy="217170"/>
          </a:xfrm>
          <a:prstGeom prst="rect">
            <a:avLst/>
          </a:prstGeom>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17" name="矩形 16"/>
          <p:cNvSpPr/>
          <p:nvPr userDrawn="1"/>
        </p:nvSpPr>
        <p:spPr>
          <a:xfrm flipV="1">
            <a:off x="404495" y="951230"/>
            <a:ext cx="216000" cy="50400"/>
          </a:xfrm>
          <a:prstGeom prst="rect">
            <a:avLst/>
          </a:prstGeom>
          <a:solidFill>
            <a:srgbClr val="2386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86888"/>
            <a:ext cx="2071296" cy="208800"/>
          </a:xfrm>
          <a:prstGeom prst="rect">
            <a:avLst/>
          </a:prstGeom>
        </p:spPr>
      </p:pic>
      <p:sp>
        <p:nvSpPr>
          <p:cNvPr id="20" name="标题 19"/>
          <p:cNvSpPr>
            <a:spLocks noGrp="1"/>
          </p:cNvSpPr>
          <p:nvPr>
            <p:ph type="title"/>
            <p:custDataLst>
              <p:tags r:id="rId4"/>
            </p:custDataLst>
          </p:nvPr>
        </p:nvSpPr>
        <p:spPr>
          <a:xfrm>
            <a:off x="404495" y="33528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矩形 2"/>
          <p:cNvSpPr/>
          <p:nvPr userDrawn="1"/>
        </p:nvSpPr>
        <p:spPr>
          <a:xfrm flipV="1">
            <a:off x="652145" y="951230"/>
            <a:ext cx="1296000" cy="50400"/>
          </a:xfrm>
          <a:prstGeom prst="rect">
            <a:avLst/>
          </a:prstGeom>
          <a:gradFill>
            <a:gsLst>
              <a:gs pos="10000">
                <a:srgbClr val="2386EE">
                  <a:alpha val="0"/>
                </a:srgbClr>
              </a:gs>
              <a:gs pos="100000">
                <a:srgbClr val="2D84F1"/>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11" name="图片 10" descr="/Users/ui02/Desktop/爱瑞思2016.05.20/LOGO文件/公司LOGO/ppt-logo/1白.png1白"/>
          <p:cNvPicPr>
            <a:picLocks noChangeAspect="1"/>
          </p:cNvPicPr>
          <p:nvPr userDrawn="1"/>
        </p:nvPicPr>
        <p:blipFill>
          <a:blip r:embed="rId2"/>
          <a:srcRect/>
          <a:stretch>
            <a:fillRect/>
          </a:stretch>
        </p:blipFill>
        <p:spPr>
          <a:xfrm>
            <a:off x="380365" y="437515"/>
            <a:ext cx="217170" cy="217170"/>
          </a:xfrm>
          <a:prstGeom prst="rect">
            <a:avLst/>
          </a:prstGeom>
        </p:spPr>
      </p:pic>
      <p:sp>
        <p:nvSpPr>
          <p:cNvPr id="17" name="矩形 16"/>
          <p:cNvSpPr/>
          <p:nvPr userDrawn="1"/>
        </p:nvSpPr>
        <p:spPr>
          <a:xfrm>
            <a:off x="404495" y="888570"/>
            <a:ext cx="11520000" cy="144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532188"/>
            <a:ext cx="2071296" cy="208800"/>
          </a:xfrm>
          <a:prstGeom prst="rect">
            <a:avLst/>
          </a:prstGeom>
        </p:spPr>
      </p:pic>
      <p:sp>
        <p:nvSpPr>
          <p:cNvPr id="20" name="标题 19"/>
          <p:cNvSpPr>
            <a:spLocks noGrp="1"/>
          </p:cNvSpPr>
          <p:nvPr>
            <p:ph type="title"/>
            <p:custDataLst>
              <p:tags r:id="rId5"/>
            </p:custDataLst>
          </p:nvPr>
        </p:nvSpPr>
        <p:spPr>
          <a:xfrm>
            <a:off x="404495" y="373380"/>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2" name="直角三角形 1"/>
          <p:cNvSpPr/>
          <p:nvPr userDrawn="1"/>
        </p:nvSpPr>
        <p:spPr>
          <a:xfrm>
            <a:off x="6350" y="4495800"/>
            <a:ext cx="1955800" cy="2362200"/>
          </a:xfrm>
          <a:prstGeom prst="rtTriangle">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等腰三角形 2"/>
          <p:cNvSpPr/>
          <p:nvPr userDrawn="1"/>
        </p:nvSpPr>
        <p:spPr>
          <a:xfrm>
            <a:off x="470535" y="5727700"/>
            <a:ext cx="2400300" cy="1130300"/>
          </a:xfrm>
          <a:prstGeom prst="triangle">
            <a:avLst>
              <a:gd name="adj" fmla="val 50000"/>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6" name="椭圆 5"/>
          <p:cNvSpPr/>
          <p:nvPr userDrawn="1"/>
        </p:nvSpPr>
        <p:spPr>
          <a:xfrm>
            <a:off x="81915" y="194310"/>
            <a:ext cx="635000" cy="635000"/>
          </a:xfrm>
          <a:prstGeom prst="ellipse">
            <a:avLst/>
          </a:prstGeom>
          <a:solidFill>
            <a:srgbClr val="2686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17"/>
          <p:cNvSpPr/>
          <p:nvPr userDrawn="1"/>
        </p:nvSpPr>
        <p:spPr>
          <a:xfrm>
            <a:off x="0" y="0"/>
            <a:ext cx="588645" cy="707390"/>
          </a:xfrm>
          <a:custGeom>
            <a:avLst/>
            <a:gdLst>
              <a:gd name="connsiteX0" fmla="*/ 0 w 471214"/>
              <a:gd name="connsiteY0" fmla="*/ 0 h 566513"/>
              <a:gd name="connsiteX1" fmla="*/ 467009 w 471214"/>
              <a:gd name="connsiteY1" fmla="*/ 0 h 566513"/>
              <a:gd name="connsiteX2" fmla="*/ 471214 w 471214"/>
              <a:gd name="connsiteY2" fmla="*/ 41711 h 566513"/>
              <a:gd name="connsiteX3" fmla="*/ 47382 w 471214"/>
              <a:gd name="connsiteY3" fmla="*/ 561737 h 566513"/>
              <a:gd name="connsiteX4" fmla="*/ 0 w 471214"/>
              <a:gd name="connsiteY4" fmla="*/ 566513 h 56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14" h="566513">
                <a:moveTo>
                  <a:pt x="0" y="0"/>
                </a:moveTo>
                <a:lnTo>
                  <a:pt x="467009" y="0"/>
                </a:lnTo>
                <a:lnTo>
                  <a:pt x="471214" y="41711"/>
                </a:lnTo>
                <a:cubicBezTo>
                  <a:pt x="471214" y="298224"/>
                  <a:pt x="289262" y="512241"/>
                  <a:pt x="47382" y="561737"/>
                </a:cubicBezTo>
                <a:lnTo>
                  <a:pt x="0" y="566513"/>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任意多边形: 形状 18"/>
          <p:cNvSpPr/>
          <p:nvPr userDrawn="1"/>
        </p:nvSpPr>
        <p:spPr>
          <a:xfrm rot="10800000">
            <a:off x="11720786" y="6291487"/>
            <a:ext cx="471214" cy="566513"/>
          </a:xfrm>
          <a:custGeom>
            <a:avLst/>
            <a:gdLst>
              <a:gd name="connsiteX0" fmla="*/ 0 w 471214"/>
              <a:gd name="connsiteY0" fmla="*/ 0 h 566513"/>
              <a:gd name="connsiteX1" fmla="*/ 467009 w 471214"/>
              <a:gd name="connsiteY1" fmla="*/ 0 h 566513"/>
              <a:gd name="connsiteX2" fmla="*/ 471214 w 471214"/>
              <a:gd name="connsiteY2" fmla="*/ 41711 h 566513"/>
              <a:gd name="connsiteX3" fmla="*/ 47382 w 471214"/>
              <a:gd name="connsiteY3" fmla="*/ 561737 h 566513"/>
              <a:gd name="connsiteX4" fmla="*/ 0 w 471214"/>
              <a:gd name="connsiteY4" fmla="*/ 566513 h 56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14" h="566513">
                <a:moveTo>
                  <a:pt x="0" y="0"/>
                </a:moveTo>
                <a:lnTo>
                  <a:pt x="467009" y="0"/>
                </a:lnTo>
                <a:lnTo>
                  <a:pt x="471214" y="41711"/>
                </a:lnTo>
                <a:cubicBezTo>
                  <a:pt x="471214" y="298224"/>
                  <a:pt x="289262" y="512241"/>
                  <a:pt x="47382" y="561737"/>
                </a:cubicBezTo>
                <a:lnTo>
                  <a:pt x="0" y="566513"/>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8" name="图片 7"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3149" y="6386888"/>
            <a:ext cx="2071296" cy="208800"/>
          </a:xfrm>
          <a:prstGeom prst="rect">
            <a:avLst/>
          </a:prstGeom>
        </p:spPr>
      </p:pic>
      <p:pic>
        <p:nvPicPr>
          <p:cNvPr id="10" name="图片 9" descr="Schola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490" y="349885"/>
            <a:ext cx="323850" cy="323850"/>
          </a:xfrm>
          <a:prstGeom prst="rect">
            <a:avLst/>
          </a:prstGeom>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06C55D7-E066-418A-AEC8-069F09E85A4B}"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AB974F8-A7F1-4D18-8774-52D0172077CE}" type="slidenum">
              <a:rPr lang="zh-CN" altLang="en-US" smtClean="0"/>
            </a:fld>
            <a:endParaRPr lang="zh-CN" altLang="en-US"/>
          </a:p>
        </p:txBody>
      </p:sp>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sp>
        <p:nvSpPr>
          <p:cNvPr id="9" name="任意多边形 16"/>
          <p:cNvSpPr/>
          <p:nvPr userDrawn="1">
            <p:custDataLst>
              <p:tags r:id="rId3"/>
            </p:custDataLst>
          </p:nvPr>
        </p:nvSpPr>
        <p:spPr>
          <a:xfrm rot="16200000">
            <a:off x="2667000" y="-2666365"/>
            <a:ext cx="6861810" cy="121881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0806" h="19372">
                <a:moveTo>
                  <a:pt x="0" y="0"/>
                </a:moveTo>
                <a:lnTo>
                  <a:pt x="10806" y="10806"/>
                </a:lnTo>
                <a:lnTo>
                  <a:pt x="10806" y="19372"/>
                </a:lnTo>
                <a:lnTo>
                  <a:pt x="0" y="19372"/>
                </a:lnTo>
                <a:lnTo>
                  <a:pt x="0" y="0"/>
                </a:lnTo>
                <a:close/>
              </a:path>
            </a:pathLst>
          </a:cu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直角三角形 9"/>
          <p:cNvSpPr/>
          <p:nvPr userDrawn="1">
            <p:custDataLst>
              <p:tags r:id="rId4"/>
            </p:custDataLst>
          </p:nvPr>
        </p:nvSpPr>
        <p:spPr>
          <a:xfrm rot="16200000">
            <a:off x="5333365" y="0"/>
            <a:ext cx="6858635" cy="6858635"/>
          </a:xfrm>
          <a:prstGeom prst="rtTriangle">
            <a:avLst/>
          </a:prstGeom>
          <a:solidFill>
            <a:schemeClr val="accent1">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2F2F2"/>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9"/>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7" name="日期占位符 3"/>
          <p:cNvSpPr>
            <a:spLocks noGrp="1"/>
          </p:cNvSpPr>
          <p:nvPr>
            <p:ph type="dt" sz="half" idx="2"/>
          </p:nvPr>
        </p:nvSpPr>
        <p:spPr>
          <a:xfrm>
            <a:off x="608641" y="6356350"/>
            <a:ext cx="284544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a:xfrm>
            <a:off x="4166400" y="6356350"/>
            <a:ext cx="38592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a:xfrm>
            <a:off x="8737921" y="6356350"/>
            <a:ext cx="2845440" cy="365125"/>
          </a:xfrm>
          <a:prstGeom prst="rect">
            <a:avLst/>
          </a:prstGeom>
        </p:spPr>
        <p:txBody>
          <a:bodyPr vert="horz" wrap="square" lIns="91440" tIns="45720" rIns="91440" bIns="45720" numCol="1" anchor="ctr" anchorCtr="0" compatLnSpc="1"/>
          <a:p>
            <a:pPr algn="r"/>
            <a:fld id="{9A0DB2DC-4C9A-4742-B13C-FB6460FD3503}" type="slidenum">
              <a:rPr lang="zh-CN" altLang="en-US" dirty="0"/>
            </a:fld>
            <a:endParaRPr lang="zh-CN" altLang="en-US" dirty="0"/>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等腰三角形 1"/>
          <p:cNvSpPr/>
          <p:nvPr userDrawn="1"/>
        </p:nvSpPr>
        <p:spPr>
          <a:xfrm rot="10800000">
            <a:off x="266700" y="0"/>
            <a:ext cx="3554095" cy="2059305"/>
          </a:xfrm>
          <a:prstGeom prst="triangl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LOGO爱瑞思软件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9675" y="337185"/>
            <a:ext cx="1488144" cy="690563"/>
          </a:xfrm>
          <a:prstGeom prst="rect">
            <a:avLst/>
          </a:prstGeom>
        </p:spPr>
      </p:pic>
      <p:sp>
        <p:nvSpPr>
          <p:cNvPr id="4" name="直角三角形 3"/>
          <p:cNvSpPr/>
          <p:nvPr userDrawn="1"/>
        </p:nvSpPr>
        <p:spPr>
          <a:xfrm rot="10800000">
            <a:off x="5104130" y="0"/>
            <a:ext cx="7087870" cy="6844665"/>
          </a:xfrm>
          <a:prstGeom prst="rtTriangle">
            <a:avLst/>
          </a:prstGeom>
          <a:blipFill rotWithShape="0">
            <a:blip r:embed="rId4"/>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0" name="直接连接符 9"/>
          <p:cNvCxnSpPr/>
          <p:nvPr userDrawn="1">
            <p:custDataLst>
              <p:tags r:id="rId5"/>
            </p:custDataLst>
          </p:nvPr>
        </p:nvCxnSpPr>
        <p:spPr>
          <a:xfrm>
            <a:off x="782955" y="3894455"/>
            <a:ext cx="5420360" cy="0"/>
          </a:xfrm>
          <a:prstGeom prst="line">
            <a:avLst/>
          </a:prstGeom>
          <a:ln w="38100">
            <a:solidFill>
              <a:srgbClr val="2386EE"/>
            </a:solidFill>
          </a:ln>
        </p:spPr>
        <p:style>
          <a:lnRef idx="1">
            <a:schemeClr val="accent1"/>
          </a:lnRef>
          <a:fillRef idx="0">
            <a:schemeClr val="accent1"/>
          </a:fillRef>
          <a:effectRef idx="0">
            <a:schemeClr val="accent1"/>
          </a:effectRef>
          <a:fontRef idx="minor">
            <a:schemeClr val="tx1"/>
          </a:fontRef>
        </p:style>
      </p:cxnSp>
      <p:sp>
        <p:nvSpPr>
          <p:cNvPr id="7" name="文本占位符 6"/>
          <p:cNvSpPr>
            <a:spLocks noGrp="1"/>
          </p:cNvSpPr>
          <p:nvPr>
            <p:ph type="body" sz="quarter" idx="16" hasCustomPrompt="1"/>
            <p:custDataLst>
              <p:tags r:id="rId6"/>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9" name="副标题 8"/>
          <p:cNvSpPr>
            <a:spLocks noGrp="1"/>
          </p:cNvSpPr>
          <p:nvPr>
            <p:ph type="subTitle" idx="14" hasCustomPrompt="1"/>
            <p:custDataLst>
              <p:tags r:id="rId7"/>
            </p:custDataLst>
          </p:nvPr>
        </p:nvSpPr>
        <p:spPr>
          <a:xfrm>
            <a:off x="762318" y="4170681"/>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1" name="标题 10"/>
          <p:cNvSpPr>
            <a:spLocks noGrp="1"/>
          </p:cNvSpPr>
          <p:nvPr>
            <p:ph type="ctrTitle" idx="13" hasCustomPrompt="1"/>
            <p:custDataLst>
              <p:tags r:id="rId8"/>
            </p:custDataLst>
          </p:nvPr>
        </p:nvSpPr>
        <p:spPr>
          <a:xfrm>
            <a:off x="762635" y="266954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5" name="任意多边形 4"/>
          <p:cNvSpPr/>
          <p:nvPr userDrawn="1"/>
        </p:nvSpPr>
        <p:spPr>
          <a:xfrm>
            <a:off x="859091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1BC4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3" name="任意多边形 12"/>
          <p:cNvSpPr/>
          <p:nvPr userDrawn="1"/>
        </p:nvSpPr>
        <p:spPr>
          <a:xfrm>
            <a:off x="8954770"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5" name="直接连接符 14"/>
          <p:cNvCxnSpPr/>
          <p:nvPr userDrawn="1"/>
        </p:nvCxnSpPr>
        <p:spPr>
          <a:xfrm flipH="1">
            <a:off x="8399780" y="4687570"/>
            <a:ext cx="1563370" cy="2188845"/>
          </a:xfrm>
          <a:prstGeom prst="line">
            <a:avLst/>
          </a:prstGeom>
          <a:ln>
            <a:solidFill>
              <a:srgbClr val="1BC4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6" name="等腰三角形 5"/>
          <p:cNvSpPr/>
          <p:nvPr userDrawn="1"/>
        </p:nvSpPr>
        <p:spPr>
          <a:xfrm rot="10800000">
            <a:off x="266700" y="0"/>
            <a:ext cx="3554095" cy="2059305"/>
          </a:xfrm>
          <a:prstGeom prst="triangl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LOGO爱瑞思软件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9675" y="337185"/>
            <a:ext cx="1488144" cy="690563"/>
          </a:xfrm>
          <a:prstGeom prst="rect">
            <a:avLst/>
          </a:prstGeom>
        </p:spPr>
      </p:pic>
      <p:sp>
        <p:nvSpPr>
          <p:cNvPr id="8" name="直角三角形 7"/>
          <p:cNvSpPr/>
          <p:nvPr userDrawn="1"/>
        </p:nvSpPr>
        <p:spPr>
          <a:xfrm rot="10800000">
            <a:off x="5104130" y="0"/>
            <a:ext cx="7087870" cy="6844665"/>
          </a:xfrm>
          <a:prstGeom prst="rtTriangle">
            <a:avLst/>
          </a:prstGeom>
          <a:blipFill rotWithShape="0">
            <a:blip r:embed="rId4"/>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0" name="直接连接符 9"/>
          <p:cNvCxnSpPr/>
          <p:nvPr userDrawn="1">
            <p:custDataLst>
              <p:tags r:id="rId5"/>
            </p:custDataLst>
          </p:nvPr>
        </p:nvCxnSpPr>
        <p:spPr>
          <a:xfrm>
            <a:off x="782955" y="3894455"/>
            <a:ext cx="5420360" cy="0"/>
          </a:xfrm>
          <a:prstGeom prst="line">
            <a:avLst/>
          </a:prstGeom>
          <a:ln w="38100">
            <a:solidFill>
              <a:srgbClr val="2386EE"/>
            </a:solidFill>
          </a:ln>
        </p:spPr>
        <p:style>
          <a:lnRef idx="1">
            <a:schemeClr val="accent1"/>
          </a:lnRef>
          <a:fillRef idx="0">
            <a:schemeClr val="accent1"/>
          </a:fillRef>
          <a:effectRef idx="0">
            <a:schemeClr val="accent1"/>
          </a:effectRef>
          <a:fontRef idx="minor">
            <a:schemeClr val="tx1"/>
          </a:fontRef>
        </p:style>
      </p:cxnSp>
      <p:sp>
        <p:nvSpPr>
          <p:cNvPr id="9" name="文本占位符 8"/>
          <p:cNvSpPr>
            <a:spLocks noGrp="1"/>
          </p:cNvSpPr>
          <p:nvPr>
            <p:ph type="body" sz="quarter" idx="16" hasCustomPrompt="1"/>
            <p:custDataLst>
              <p:tags r:id="rId6"/>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11" name="副标题 10"/>
          <p:cNvSpPr>
            <a:spLocks noGrp="1"/>
          </p:cNvSpPr>
          <p:nvPr>
            <p:ph type="subTitle" idx="14" hasCustomPrompt="1"/>
            <p:custDataLst>
              <p:tags r:id="rId7"/>
            </p:custDataLst>
          </p:nvPr>
        </p:nvSpPr>
        <p:spPr>
          <a:xfrm>
            <a:off x="762318" y="4170681"/>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2" name="标题 11"/>
          <p:cNvSpPr>
            <a:spLocks noGrp="1"/>
          </p:cNvSpPr>
          <p:nvPr>
            <p:ph type="ctrTitle" idx="13" hasCustomPrompt="1"/>
            <p:custDataLst>
              <p:tags r:id="rId8"/>
            </p:custDataLst>
          </p:nvPr>
        </p:nvSpPr>
        <p:spPr>
          <a:xfrm>
            <a:off x="762635" y="266954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18" name="任意多边形 17"/>
          <p:cNvSpPr/>
          <p:nvPr userDrawn="1"/>
        </p:nvSpPr>
        <p:spPr>
          <a:xfrm>
            <a:off x="824166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a:latin typeface="Microsoft YaHei Bold" panose="020B0503020204020204" charset="-122"/>
              <a:ea typeface="Microsoft YaHei Bold" panose="020B0503020204020204" charset="-122"/>
            </a:endParaRPr>
          </a:p>
        </p:txBody>
      </p:sp>
      <p:sp>
        <p:nvSpPr>
          <p:cNvPr id="14" name="任意多边形 13"/>
          <p:cNvSpPr/>
          <p:nvPr userDrawn="1"/>
        </p:nvSpPr>
        <p:spPr>
          <a:xfrm>
            <a:off x="859091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18AB6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5" name="任意多边形 14"/>
          <p:cNvSpPr/>
          <p:nvPr userDrawn="1"/>
        </p:nvSpPr>
        <p:spPr>
          <a:xfrm>
            <a:off x="8954770"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6" name="矩形 5"/>
          <p:cNvSpPr/>
          <p:nvPr userDrawn="1"/>
        </p:nvSpPr>
        <p:spPr>
          <a:xfrm>
            <a:off x="8890" y="0"/>
            <a:ext cx="12174220" cy="3480435"/>
          </a:xfrm>
          <a:prstGeom prst="rect">
            <a:avLst/>
          </a:prstGeom>
          <a:blipFill rotWithShape="0">
            <a:blip r:embed="rId2"/>
            <a:stretch>
              <a:fillRect t="-19000" b="-3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userDrawn="1"/>
        </p:nvSpPr>
        <p:spPr>
          <a:xfrm>
            <a:off x="0" y="0"/>
            <a:ext cx="12174855" cy="3471545"/>
          </a:xfrm>
          <a:prstGeom prst="rect">
            <a:avLst/>
          </a:prstGeom>
          <a:solidFill>
            <a:srgbClr val="2386E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副标题 8"/>
          <p:cNvSpPr>
            <a:spLocks noGrp="1"/>
          </p:cNvSpPr>
          <p:nvPr>
            <p:ph type="subTitle" idx="14" hasCustomPrompt="1"/>
            <p:custDataLst>
              <p:tags r:id="rId3"/>
            </p:custDataLst>
          </p:nvPr>
        </p:nvSpPr>
        <p:spPr>
          <a:xfrm>
            <a:off x="762318" y="387794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1" name="标题 10"/>
          <p:cNvSpPr>
            <a:spLocks noGrp="1"/>
          </p:cNvSpPr>
          <p:nvPr>
            <p:ph type="ctrTitle" idx="13" hasCustomPrompt="1"/>
            <p:custDataLst>
              <p:tags r:id="rId4"/>
            </p:custDataLst>
          </p:nvPr>
        </p:nvSpPr>
        <p:spPr>
          <a:xfrm>
            <a:off x="762635" y="222377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7" name="文本占位符 6"/>
          <p:cNvSpPr>
            <a:spLocks noGrp="1"/>
          </p:cNvSpPr>
          <p:nvPr>
            <p:ph type="body" sz="quarter" idx="16" hasCustomPrompt="1"/>
            <p:custDataLst>
              <p:tags r:id="rId5"/>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pic>
        <p:nvPicPr>
          <p:cNvPr id="8" name="图片 7" descr="LOGO爱瑞思软件"/>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8960" y="418465"/>
            <a:ext cx="2362200" cy="238125"/>
          </a:xfrm>
          <a:prstGeom prst="rect">
            <a:avLst/>
          </a:prstGeom>
        </p:spPr>
      </p:pic>
      <p:pic>
        <p:nvPicPr>
          <p:cNvPr id="16" name="图片 15" descr="LOGO"/>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509385" y="5711190"/>
            <a:ext cx="5673725" cy="1146810"/>
          </a:xfrm>
          <a:prstGeom prst="rect">
            <a:avLst/>
          </a:prstGeom>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14" name="矩形 13"/>
          <p:cNvSpPr/>
          <p:nvPr userDrawn="1"/>
        </p:nvSpPr>
        <p:spPr>
          <a:xfrm>
            <a:off x="8890" y="-16510"/>
            <a:ext cx="12174220" cy="3480435"/>
          </a:xfrm>
          <a:prstGeom prst="rect">
            <a:avLst/>
          </a:prstGeom>
          <a:blipFill rotWithShape="0">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userDrawn="1"/>
        </p:nvSpPr>
        <p:spPr>
          <a:xfrm>
            <a:off x="8890" y="-16510"/>
            <a:ext cx="12174855" cy="3471545"/>
          </a:xfrm>
          <a:prstGeom prst="rect">
            <a:avLst/>
          </a:prstGeom>
          <a:solidFill>
            <a:srgbClr val="2386EE">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1"/>
        </p:nvSpPr>
        <p:spPr>
          <a:xfrm>
            <a:off x="351790" y="356235"/>
            <a:ext cx="11489055" cy="6100445"/>
          </a:xfrm>
          <a:prstGeom prst="rect">
            <a:avLst/>
          </a:prstGeom>
          <a:solidFill>
            <a:schemeClr val="bg1"/>
          </a:solidFill>
          <a:ln>
            <a:noFill/>
          </a:ln>
          <a:effectLst>
            <a:outerShdw blurRad="152400" dist="12700" sx="101000" sy="101000" algn="ctr" rotWithShape="0">
              <a:srgbClr val="0068DD">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副标题 17"/>
          <p:cNvSpPr>
            <a:spLocks noGrp="1"/>
          </p:cNvSpPr>
          <p:nvPr>
            <p:ph type="subTitle" idx="14" hasCustomPrompt="1"/>
            <p:custDataLst>
              <p:tags r:id="rId3"/>
            </p:custDataLst>
          </p:nvPr>
        </p:nvSpPr>
        <p:spPr>
          <a:xfrm>
            <a:off x="1117918" y="386143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9" name="标题 18"/>
          <p:cNvSpPr>
            <a:spLocks noGrp="1"/>
          </p:cNvSpPr>
          <p:nvPr>
            <p:ph type="ctrTitle" idx="13" hasCustomPrompt="1"/>
            <p:custDataLst>
              <p:tags r:id="rId4"/>
            </p:custDataLst>
          </p:nvPr>
        </p:nvSpPr>
        <p:spPr>
          <a:xfrm>
            <a:off x="1118235" y="22072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0" name="文本占位符 19"/>
          <p:cNvSpPr>
            <a:spLocks noGrp="1"/>
          </p:cNvSpPr>
          <p:nvPr>
            <p:ph type="body" sz="quarter" idx="16" hasCustomPrompt="1"/>
            <p:custDataLst>
              <p:tags r:id="rId5"/>
            </p:custDataLst>
          </p:nvPr>
        </p:nvSpPr>
        <p:spPr>
          <a:xfrm>
            <a:off x="1117918" y="581025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grpSp>
        <p:nvGrpSpPr>
          <p:cNvPr id="54" name="组合 53"/>
          <p:cNvGrpSpPr/>
          <p:nvPr userDrawn="1"/>
        </p:nvGrpSpPr>
        <p:grpSpPr>
          <a:xfrm>
            <a:off x="8858250" y="1419860"/>
            <a:ext cx="2383790" cy="2559685"/>
            <a:chOff x="13910" y="1847"/>
            <a:chExt cx="3754" cy="4031"/>
          </a:xfrm>
        </p:grpSpPr>
        <p:sp>
          <p:nvSpPr>
            <p:cNvPr id="25" name="椭圆 24"/>
            <p:cNvSpPr/>
            <p:nvPr userDrawn="1"/>
          </p:nvSpPr>
          <p:spPr>
            <a:xfrm>
              <a:off x="16300" y="5018"/>
              <a:ext cx="828" cy="828"/>
            </a:xfrm>
            <a:prstGeom prst="ellipse">
              <a:avLst/>
            </a:prstGeom>
            <a:gradFill>
              <a:gsLst>
                <a:gs pos="0">
                  <a:srgbClr val="00B0F0">
                    <a:alpha val="54000"/>
                  </a:srgbClr>
                </a:gs>
                <a:gs pos="100000">
                  <a:srgbClr val="0068DD"/>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userDrawn="1"/>
          </p:nvSpPr>
          <p:spPr>
            <a:xfrm>
              <a:off x="13910" y="1847"/>
              <a:ext cx="3754" cy="3754"/>
            </a:xfrm>
            <a:prstGeom prst="ellipse">
              <a:avLst/>
            </a:prstGeom>
            <a:blipFill rotWithShape="0">
              <a:blip r:embed="rId6"/>
              <a:stretch>
                <a:fillRect/>
              </a:stretch>
            </a:blipFill>
            <a:ln w="34925">
              <a:gradFill>
                <a:gsLst>
                  <a:gs pos="0">
                    <a:srgbClr val="0097DE"/>
                  </a:gs>
                  <a:gs pos="100000">
                    <a:srgbClr val="0068DD">
                      <a:alpha val="100000"/>
                    </a:srgbClr>
                  </a:gs>
                </a:gsLst>
                <a:lin ang="582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userDrawn="1"/>
          </p:nvSpPr>
          <p:spPr>
            <a:xfrm>
              <a:off x="13910" y="2487"/>
              <a:ext cx="440" cy="440"/>
            </a:xfrm>
            <a:prstGeom prst="ellipse">
              <a:avLst/>
            </a:prstGeom>
            <a:gradFill>
              <a:gsLst>
                <a:gs pos="0">
                  <a:srgbClr val="00B0F0"/>
                </a:gs>
                <a:gs pos="100000">
                  <a:srgbClr val="0068DD"/>
                </a:gs>
              </a:gsLst>
              <a:lin ang="161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椭圆 25"/>
            <p:cNvSpPr/>
            <p:nvPr userDrawn="1"/>
          </p:nvSpPr>
          <p:spPr>
            <a:xfrm>
              <a:off x="14073" y="4594"/>
              <a:ext cx="1284" cy="1284"/>
            </a:xfrm>
            <a:prstGeom prst="ellipse">
              <a:avLst/>
            </a:prstGeom>
            <a:gradFill>
              <a:gsLst>
                <a:gs pos="0">
                  <a:srgbClr val="00B0F0"/>
                </a:gs>
                <a:gs pos="100000">
                  <a:srgbClr val="0068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椭圆 56"/>
            <p:cNvSpPr/>
            <p:nvPr userDrawn="1"/>
          </p:nvSpPr>
          <p:spPr>
            <a:xfrm>
              <a:off x="15201" y="4839"/>
              <a:ext cx="272" cy="272"/>
            </a:xfrm>
            <a:prstGeom prst="ellipse">
              <a:avLst/>
            </a:prstGeom>
            <a:gradFill>
              <a:gsLst>
                <a:gs pos="0">
                  <a:srgbClr val="00B0F0"/>
                </a:gs>
                <a:gs pos="100000">
                  <a:srgbClr val="0068DD"/>
                </a:gs>
              </a:gsLst>
              <a:lin ang="9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8" name="组合 47"/>
          <p:cNvGrpSpPr/>
          <p:nvPr userDrawn="1"/>
        </p:nvGrpSpPr>
        <p:grpSpPr>
          <a:xfrm>
            <a:off x="10825480" y="584200"/>
            <a:ext cx="762000" cy="408940"/>
            <a:chOff x="17293" y="760"/>
            <a:chExt cx="1200" cy="644"/>
          </a:xfrm>
        </p:grpSpPr>
        <p:grpSp>
          <p:nvGrpSpPr>
            <p:cNvPr id="33" name="组合 32"/>
            <p:cNvGrpSpPr/>
            <p:nvPr userDrawn="1"/>
          </p:nvGrpSpPr>
          <p:grpSpPr>
            <a:xfrm>
              <a:off x="17293" y="760"/>
              <a:ext cx="1200" cy="126"/>
              <a:chOff x="17293" y="760"/>
              <a:chExt cx="1200" cy="126"/>
            </a:xfrm>
          </p:grpSpPr>
          <p:sp>
            <p:nvSpPr>
              <p:cNvPr id="27" name="椭圆 26"/>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椭圆 29"/>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椭圆 30"/>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椭圆 31"/>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4" name="组合 33"/>
            <p:cNvGrpSpPr/>
            <p:nvPr userDrawn="1"/>
          </p:nvGrpSpPr>
          <p:grpSpPr>
            <a:xfrm>
              <a:off x="17293" y="1019"/>
              <a:ext cx="1200" cy="126"/>
              <a:chOff x="17293" y="760"/>
              <a:chExt cx="1200" cy="126"/>
            </a:xfrm>
          </p:grpSpPr>
          <p:sp>
            <p:nvSpPr>
              <p:cNvPr id="35" name="椭圆 34"/>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椭圆 35"/>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椭圆 36"/>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椭圆 37"/>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椭圆 38"/>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椭圆 39"/>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1" name="组合 40"/>
            <p:cNvGrpSpPr/>
            <p:nvPr userDrawn="1"/>
          </p:nvGrpSpPr>
          <p:grpSpPr>
            <a:xfrm>
              <a:off x="17293" y="1278"/>
              <a:ext cx="1200" cy="126"/>
              <a:chOff x="17293" y="760"/>
              <a:chExt cx="1200" cy="126"/>
            </a:xfrm>
          </p:grpSpPr>
          <p:sp>
            <p:nvSpPr>
              <p:cNvPr id="42" name="椭圆 41"/>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椭圆 42"/>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椭圆 43"/>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椭圆 44"/>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椭圆 45"/>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椭圆 46"/>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50" name="等腰三角形 49"/>
          <p:cNvSpPr/>
          <p:nvPr userDrawn="1"/>
        </p:nvSpPr>
        <p:spPr>
          <a:xfrm>
            <a:off x="9999345" y="5568950"/>
            <a:ext cx="1841500" cy="887730"/>
          </a:xfrm>
          <a:prstGeom prst="triangl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等腰三角形 48"/>
          <p:cNvSpPr/>
          <p:nvPr userDrawn="1"/>
        </p:nvSpPr>
        <p:spPr>
          <a:xfrm>
            <a:off x="9478645" y="5930265"/>
            <a:ext cx="1092200" cy="526415"/>
          </a:xfrm>
          <a:prstGeom prst="triangle">
            <a:avLst/>
          </a:prstGeom>
          <a:solidFill>
            <a:srgbClr val="0097D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52" name="直接连接符 51"/>
          <p:cNvCxnSpPr/>
          <p:nvPr/>
        </p:nvCxnSpPr>
        <p:spPr>
          <a:xfrm>
            <a:off x="1181100" y="3509645"/>
            <a:ext cx="5708650" cy="0"/>
          </a:xfrm>
          <a:prstGeom prst="line">
            <a:avLst/>
          </a:prstGeom>
          <a:ln w="12700">
            <a:solidFill>
              <a:srgbClr val="2386EE"/>
            </a:solidFill>
          </a:ln>
        </p:spPr>
        <p:style>
          <a:lnRef idx="1">
            <a:schemeClr val="accent1"/>
          </a:lnRef>
          <a:fillRef idx="0">
            <a:schemeClr val="accent1"/>
          </a:fillRef>
          <a:effectRef idx="0">
            <a:schemeClr val="accent1"/>
          </a:effectRef>
          <a:fontRef idx="minor">
            <a:schemeClr val="tx1"/>
          </a:fontRef>
        </p:style>
      </p:cxnSp>
      <p:sp>
        <p:nvSpPr>
          <p:cNvPr id="53" name="矩形 52"/>
          <p:cNvSpPr/>
          <p:nvPr userDrawn="1"/>
        </p:nvSpPr>
        <p:spPr>
          <a:xfrm>
            <a:off x="1174750" y="3433445"/>
            <a:ext cx="1762125" cy="762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5" name="图片 54" descr="爱瑞思软件"/>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24560" y="726440"/>
            <a:ext cx="2362200" cy="228600"/>
          </a:xfrm>
          <a:prstGeom prst="rect">
            <a:avLst/>
          </a:prstGeom>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17" name="弦形 16"/>
          <p:cNvSpPr/>
          <p:nvPr userDrawn="1"/>
        </p:nvSpPr>
        <p:spPr>
          <a:xfrm rot="12180000">
            <a:off x="-1163320" y="1487170"/>
            <a:ext cx="3762375" cy="3762375"/>
          </a:xfrm>
          <a:prstGeom prst="chord">
            <a:avLst/>
          </a:prstGeom>
          <a:gradFill>
            <a:gsLst>
              <a:gs pos="2000">
                <a:srgbClr val="2386EE"/>
              </a:gs>
              <a:gs pos="100000">
                <a:srgbClr val="0097DE">
                  <a:alpha val="64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椭圆 20"/>
          <p:cNvSpPr/>
          <p:nvPr userDrawn="1"/>
        </p:nvSpPr>
        <p:spPr>
          <a:xfrm>
            <a:off x="10852785" y="2459355"/>
            <a:ext cx="1339215" cy="1339215"/>
          </a:xfrm>
          <a:prstGeom prst="ellipse">
            <a:avLst/>
          </a:prstGeom>
          <a:gradFill>
            <a:gsLst>
              <a:gs pos="2000">
                <a:srgbClr val="2386EE"/>
              </a:gs>
              <a:gs pos="100000">
                <a:srgbClr val="0097DE">
                  <a:alpha val="57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弦形 21"/>
          <p:cNvSpPr/>
          <p:nvPr userDrawn="1"/>
        </p:nvSpPr>
        <p:spPr>
          <a:xfrm rot="6780000" flipH="1" flipV="1">
            <a:off x="4958080" y="-2037715"/>
            <a:ext cx="6410960" cy="6410960"/>
          </a:xfrm>
          <a:prstGeom prst="chord">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userDrawn="1"/>
        </p:nvSpPr>
        <p:spPr>
          <a:xfrm>
            <a:off x="2958465" y="5168900"/>
            <a:ext cx="571500" cy="571500"/>
          </a:xfrm>
          <a:prstGeom prst="ellipse">
            <a:avLst/>
          </a:prstGeom>
          <a:gradFill>
            <a:gsLst>
              <a:gs pos="2000">
                <a:srgbClr val="2386EE"/>
              </a:gs>
              <a:gs pos="100000">
                <a:srgbClr val="0097DE">
                  <a:alpha val="64000"/>
                </a:srgbClr>
              </a:gs>
            </a:gsLst>
            <a:lin ang="15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userDrawn="1"/>
        </p:nvSpPr>
        <p:spPr>
          <a:xfrm>
            <a:off x="3426460" y="1358900"/>
            <a:ext cx="292100" cy="292100"/>
          </a:xfrm>
          <a:prstGeom prst="ellipse">
            <a:avLst/>
          </a:prstGeom>
          <a:gradFill>
            <a:gsLst>
              <a:gs pos="2000">
                <a:srgbClr val="2386EE"/>
              </a:gs>
              <a:gs pos="100000">
                <a:srgbClr val="0097DE">
                  <a:alpha val="28000"/>
                </a:srgbClr>
              </a:gs>
            </a:gsLst>
            <a:lin ang="15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标题 24"/>
          <p:cNvSpPr>
            <a:spLocks noGrp="1"/>
          </p:cNvSpPr>
          <p:nvPr>
            <p:ph type="ctrTitle" idx="13" hasCustomPrompt="1"/>
            <p:custDataLst>
              <p:tags r:id="rId2"/>
            </p:custDataLst>
          </p:nvPr>
        </p:nvSpPr>
        <p:spPr>
          <a:xfrm>
            <a:off x="3721100" y="19913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6" name="副标题 25"/>
          <p:cNvSpPr>
            <a:spLocks noGrp="1"/>
          </p:cNvSpPr>
          <p:nvPr>
            <p:ph type="subTitle" idx="14" hasCustomPrompt="1"/>
            <p:custDataLst>
              <p:tags r:id="rId3"/>
            </p:custDataLst>
          </p:nvPr>
        </p:nvSpPr>
        <p:spPr>
          <a:xfrm>
            <a:off x="3721100" y="350837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27" name="文本占位符 26"/>
          <p:cNvSpPr>
            <a:spLocks noGrp="1"/>
          </p:cNvSpPr>
          <p:nvPr>
            <p:ph type="body" sz="quarter" idx="16" hasCustomPrompt="1"/>
            <p:custDataLst>
              <p:tags r:id="rId4"/>
            </p:custDataLst>
          </p:nvPr>
        </p:nvSpPr>
        <p:spPr>
          <a:xfrm>
            <a:off x="4496118" y="619125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cxnSp>
        <p:nvCxnSpPr>
          <p:cNvPr id="28" name="直接连接符 27"/>
          <p:cNvCxnSpPr/>
          <p:nvPr userDrawn="1"/>
        </p:nvCxnSpPr>
        <p:spPr>
          <a:xfrm>
            <a:off x="11887200" y="4357370"/>
            <a:ext cx="0" cy="1477645"/>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userDrawn="1"/>
        </p:nvCxnSpPr>
        <p:spPr>
          <a:xfrm flipH="1">
            <a:off x="10962005" y="327660"/>
            <a:ext cx="925195" cy="0"/>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nvCxnSpPr>
        <p:spPr>
          <a:xfrm flipH="1">
            <a:off x="10377805" y="492760"/>
            <a:ext cx="1509395" cy="0"/>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pic>
        <p:nvPicPr>
          <p:cNvPr id="31" name="图片 30" descr="LOGO爱瑞思软件"/>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899" y="388678"/>
            <a:ext cx="2071296" cy="208800"/>
          </a:xfrm>
          <a:prstGeom prst="rect">
            <a:avLst/>
          </a:prstGeom>
        </p:spPr>
      </p:pic>
      <p:sp>
        <p:nvSpPr>
          <p:cNvPr id="32" name="矩形 31"/>
          <p:cNvSpPr/>
          <p:nvPr userDrawn="1"/>
        </p:nvSpPr>
        <p:spPr>
          <a:xfrm flipV="1">
            <a:off x="3721100" y="3114675"/>
            <a:ext cx="5588000" cy="576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pic>
        <p:nvPicPr>
          <p:cNvPr id="4" name="图片 3" descr="dc53acbff6362781c00910ea991c2306d5dd142760c68-pycaLd_fw1200webp"/>
          <p:cNvPicPr>
            <a:picLocks noChangeAspect="1"/>
          </p:cNvPicPr>
          <p:nvPr userDrawn="1"/>
        </p:nvPicPr>
        <p:blipFill>
          <a:blip r:embed="rId2"/>
          <a:stretch>
            <a:fillRect/>
          </a:stretch>
        </p:blipFill>
        <p:spPr>
          <a:xfrm>
            <a:off x="0" y="262255"/>
            <a:ext cx="11696700" cy="6579235"/>
          </a:xfrm>
          <a:prstGeom prst="rect">
            <a:avLst/>
          </a:prstGeom>
        </p:spPr>
      </p:pic>
      <p:pic>
        <p:nvPicPr>
          <p:cNvPr id="5" name="图片 4" descr="dc53acbff6362781c00910ea991c2306d5dd142760c68-pycaLd_fw1200webp"/>
          <p:cNvPicPr>
            <a:picLocks noChangeAspect="1"/>
          </p:cNvPicPr>
          <p:nvPr userDrawn="1"/>
        </p:nvPicPr>
        <p:blipFill>
          <a:blip r:embed="rId2"/>
          <a:stretch>
            <a:fillRect/>
          </a:stretch>
        </p:blipFill>
        <p:spPr>
          <a:xfrm>
            <a:off x="633095" y="-3175"/>
            <a:ext cx="11430000" cy="6429375"/>
          </a:xfrm>
          <a:prstGeom prst="rect">
            <a:avLst/>
          </a:prstGeom>
        </p:spPr>
      </p:pic>
      <p:sp>
        <p:nvSpPr>
          <p:cNvPr id="6" name="矩形 5"/>
          <p:cNvSpPr/>
          <p:nvPr userDrawn="1"/>
        </p:nvSpPr>
        <p:spPr>
          <a:xfrm>
            <a:off x="-17145" y="-3175"/>
            <a:ext cx="12209145" cy="6861175"/>
          </a:xfrm>
          <a:prstGeom prst="rect">
            <a:avLst/>
          </a:prstGeom>
          <a:gradFill>
            <a:gsLst>
              <a:gs pos="0">
                <a:srgbClr val="00B0F0"/>
              </a:gs>
              <a:gs pos="100000">
                <a:srgbClr val="0068D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副标题 17"/>
          <p:cNvSpPr>
            <a:spLocks noGrp="1"/>
          </p:cNvSpPr>
          <p:nvPr>
            <p:ph type="subTitle" idx="14" hasCustomPrompt="1"/>
            <p:custDataLst>
              <p:tags r:id="rId3"/>
            </p:custDataLst>
          </p:nvPr>
        </p:nvSpPr>
        <p:spPr>
          <a:xfrm>
            <a:off x="1117918" y="386143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bg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pic>
        <p:nvPicPr>
          <p:cNvPr id="7" name="图片 6" descr="dc53acbff6362781c00910ea991c2306d5dd142760c68-pycaLd_fw1200webp"/>
          <p:cNvPicPr>
            <a:picLocks noChangeAspect="1"/>
          </p:cNvPicPr>
          <p:nvPr userDrawn="1"/>
        </p:nvPicPr>
        <p:blipFill>
          <a:blip r:embed="rId2"/>
          <a:stretch>
            <a:fillRect/>
          </a:stretch>
        </p:blipFill>
        <p:spPr>
          <a:xfrm>
            <a:off x="238760" y="262255"/>
            <a:ext cx="11696700" cy="6579235"/>
          </a:xfrm>
          <a:prstGeom prst="rect">
            <a:avLst/>
          </a:prstGeom>
        </p:spPr>
      </p:pic>
      <p:sp>
        <p:nvSpPr>
          <p:cNvPr id="19" name="标题 18"/>
          <p:cNvSpPr>
            <a:spLocks noGrp="1"/>
          </p:cNvSpPr>
          <p:nvPr>
            <p:ph type="ctrTitle" idx="13" hasCustomPrompt="1"/>
            <p:custDataLst>
              <p:tags r:id="rId4"/>
            </p:custDataLst>
          </p:nvPr>
        </p:nvSpPr>
        <p:spPr>
          <a:xfrm>
            <a:off x="3674428" y="22072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chemeClr val="bg1"/>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1" name="椭圆 20"/>
          <p:cNvSpPr/>
          <p:nvPr userDrawn="1"/>
        </p:nvSpPr>
        <p:spPr>
          <a:xfrm>
            <a:off x="6194425" y="262255"/>
            <a:ext cx="1339215" cy="1339215"/>
          </a:xfrm>
          <a:prstGeom prst="ellipse">
            <a:avLst/>
          </a:prstGeom>
          <a:gradFill>
            <a:gsLst>
              <a:gs pos="2000">
                <a:srgbClr val="2386EE"/>
              </a:gs>
              <a:gs pos="100000">
                <a:srgbClr val="0097DE">
                  <a:alpha val="57000"/>
                  <a:lumMod val="70000"/>
                  <a:lumOff val="30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椭圆 2"/>
          <p:cNvSpPr/>
          <p:nvPr userDrawn="1"/>
        </p:nvSpPr>
        <p:spPr>
          <a:xfrm>
            <a:off x="419735" y="412750"/>
            <a:ext cx="698500" cy="698500"/>
          </a:xfrm>
          <a:prstGeom prst="ellipse">
            <a:avLst/>
          </a:prstGeom>
          <a:gradFill>
            <a:gsLst>
              <a:gs pos="2000">
                <a:srgbClr val="2386EE">
                  <a:lumMod val="97000"/>
                </a:srgbClr>
              </a:gs>
              <a:gs pos="100000">
                <a:srgbClr val="0097DE">
                  <a:alpha val="57000"/>
                  <a:lumMod val="31000"/>
                  <a:lumOff val="69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1" name="图片 30" descr="LOGO爱瑞思软件"/>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899" y="388678"/>
            <a:ext cx="2071296" cy="208800"/>
          </a:xfrm>
          <a:prstGeom prst="rect">
            <a:avLst/>
          </a:prstGeom>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22217"/>
          <a:stretch>
            <a:fillRect/>
          </a:stretch>
        </p:blipFill>
        <p:spPr>
          <a:xfrm>
            <a:off x="0" y="0"/>
            <a:ext cx="12192000" cy="6858000"/>
          </a:xfrm>
          <a:prstGeom prst="rect">
            <a:avLst/>
          </a:prstGeom>
        </p:spPr>
      </p:pic>
      <p:pic>
        <p:nvPicPr>
          <p:cNvPr id="31" name="图片 30"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899" y="388678"/>
            <a:ext cx="2071296" cy="2088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13" name="图片 12"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64662"/>
            <a:ext cx="2071296" cy="208800"/>
          </a:xfrm>
          <a:prstGeom prst="rect">
            <a:avLst/>
          </a:prstGeom>
        </p:spPr>
      </p:pic>
      <p:sp>
        <p:nvSpPr>
          <p:cNvPr id="15" name="矩形 14"/>
          <p:cNvSpPr/>
          <p:nvPr userDrawn="1"/>
        </p:nvSpPr>
        <p:spPr>
          <a:xfrm>
            <a:off x="404495" y="403225"/>
            <a:ext cx="76200" cy="499745"/>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userDrawn="1"/>
        </p:nvSpPr>
        <p:spPr>
          <a:xfrm>
            <a:off x="521335" y="403225"/>
            <a:ext cx="1445260" cy="499745"/>
          </a:xfrm>
          <a:prstGeom prst="rect">
            <a:avLst/>
          </a:prstGeom>
          <a:gradFill rotWithShape="0">
            <a:gsLst>
              <a:gs pos="2000">
                <a:srgbClr val="2386EE">
                  <a:alpha val="100000"/>
                </a:srgbClr>
              </a:gs>
              <a:gs pos="89000">
                <a:schemeClr val="bg1">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标题 6"/>
          <p:cNvSpPr>
            <a:spLocks noGrp="1"/>
          </p:cNvSpPr>
          <p:nvPr>
            <p:ph type="title"/>
            <p:custDataLst>
              <p:tags r:id="rId4"/>
            </p:custDataLst>
          </p:nvPr>
        </p:nvSpPr>
        <p:spPr>
          <a:xfrm>
            <a:off x="636905" y="389890"/>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2" name="任意多边形: 形状 14"/>
          <p:cNvSpPr/>
          <p:nvPr userDrawn="1"/>
        </p:nvSpPr>
        <p:spPr>
          <a:xfrm>
            <a:off x="0" y="0"/>
            <a:ext cx="9589770" cy="6858635"/>
          </a:xfrm>
          <a:custGeom>
            <a:avLst/>
            <a:gdLst>
              <a:gd name="connsiteX0" fmla="*/ 0 w 6446520"/>
              <a:gd name="connsiteY0" fmla="*/ 0 h 5143500"/>
              <a:gd name="connsiteX1" fmla="*/ 6163270 w 6446520"/>
              <a:gd name="connsiteY1" fmla="*/ 0 h 5143500"/>
              <a:gd name="connsiteX2" fmla="*/ 6231723 w 6446520"/>
              <a:gd name="connsiteY2" fmla="*/ 202306 h 5143500"/>
              <a:gd name="connsiteX3" fmla="*/ 6446520 w 6446520"/>
              <a:gd name="connsiteY3" fmla="*/ 1623060 h 5143500"/>
              <a:gd name="connsiteX4" fmla="*/ 5047153 w 6446520"/>
              <a:gd name="connsiteY4" fmla="*/ 5001433 h 5143500"/>
              <a:gd name="connsiteX5" fmla="*/ 4898143 w 6446520"/>
              <a:gd name="connsiteY5" fmla="*/ 5143500 h 5143500"/>
              <a:gd name="connsiteX6" fmla="*/ 0 w 644652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6520" h="5143500">
                <a:moveTo>
                  <a:pt x="0" y="0"/>
                </a:moveTo>
                <a:lnTo>
                  <a:pt x="6163270" y="0"/>
                </a:lnTo>
                <a:lnTo>
                  <a:pt x="6231723" y="202306"/>
                </a:lnTo>
                <a:cubicBezTo>
                  <a:pt x="6371319" y="651122"/>
                  <a:pt x="6446520" y="1128309"/>
                  <a:pt x="6446520" y="1623060"/>
                </a:cubicBezTo>
                <a:cubicBezTo>
                  <a:pt x="6446520" y="2942397"/>
                  <a:pt x="5911753" y="4136832"/>
                  <a:pt x="5047153" y="5001433"/>
                </a:cubicBezTo>
                <a:lnTo>
                  <a:pt x="4898143" y="5143500"/>
                </a:lnTo>
                <a:lnTo>
                  <a:pt x="0" y="5143500"/>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3" name="任意多边形: 形状 19"/>
          <p:cNvSpPr/>
          <p:nvPr userDrawn="1"/>
        </p:nvSpPr>
        <p:spPr>
          <a:xfrm>
            <a:off x="2658745" y="1074420"/>
            <a:ext cx="9532620" cy="5783580"/>
          </a:xfrm>
          <a:custGeom>
            <a:avLst/>
            <a:gdLst>
              <a:gd name="connsiteX0" fmla="*/ 4725096 w 6485316"/>
              <a:gd name="connsiteY0" fmla="*/ 0 h 4069080"/>
              <a:gd name="connsiteX1" fmla="*/ 6367843 w 6485316"/>
              <a:gd name="connsiteY1" fmla="*/ 289912 h 4069080"/>
              <a:gd name="connsiteX2" fmla="*/ 6485316 w 6485316"/>
              <a:gd name="connsiteY2" fmla="*/ 336230 h 4069080"/>
              <a:gd name="connsiteX3" fmla="*/ 6485316 w 6485316"/>
              <a:gd name="connsiteY3" fmla="*/ 4069080 h 4069080"/>
              <a:gd name="connsiteX4" fmla="*/ 0 w 6485316"/>
              <a:gd name="connsiteY4" fmla="*/ 4069080 h 4069080"/>
              <a:gd name="connsiteX5" fmla="*/ 2407 w 6485316"/>
              <a:gd name="connsiteY5" fmla="*/ 4050138 h 4069080"/>
              <a:gd name="connsiteX6" fmla="*/ 4725096 w 6485316"/>
              <a:gd name="connsiteY6" fmla="*/ 0 h 406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5316" h="4069080">
                <a:moveTo>
                  <a:pt x="4725096" y="0"/>
                </a:moveTo>
                <a:cubicBezTo>
                  <a:pt x="5302306" y="0"/>
                  <a:pt x="5855609" y="102358"/>
                  <a:pt x="6367843" y="289912"/>
                </a:cubicBezTo>
                <a:lnTo>
                  <a:pt x="6485316" y="336230"/>
                </a:lnTo>
                <a:lnTo>
                  <a:pt x="6485316" y="4069080"/>
                </a:lnTo>
                <a:lnTo>
                  <a:pt x="0" y="4069080"/>
                </a:lnTo>
                <a:lnTo>
                  <a:pt x="2407" y="4050138"/>
                </a:lnTo>
                <a:cubicBezTo>
                  <a:pt x="352822" y="1756793"/>
                  <a:pt x="2333799" y="0"/>
                  <a:pt x="4725096" y="0"/>
                </a:cubicBezTo>
                <a:close/>
              </a:path>
            </a:pathLst>
          </a:custGeom>
          <a:solidFill>
            <a:srgbClr val="2686E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14" name="图片 13"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7899" y="388678"/>
            <a:ext cx="2071296" cy="208800"/>
          </a:xfrm>
          <a:prstGeom prst="rect">
            <a:avLst/>
          </a:prstGeom>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6" name="任意多边形: 形状 16"/>
          <p:cNvSpPr/>
          <p:nvPr userDrawn="1"/>
        </p:nvSpPr>
        <p:spPr>
          <a:xfrm rot="10800000">
            <a:off x="1882140" y="0"/>
            <a:ext cx="10307320" cy="6856730"/>
          </a:xfrm>
          <a:custGeom>
            <a:avLst/>
            <a:gdLst>
              <a:gd name="connsiteX0" fmla="*/ 7414451 w 8417642"/>
              <a:gd name="connsiteY0" fmla="*/ 5143500 h 5143500"/>
              <a:gd name="connsiteX1" fmla="*/ 0 w 8417642"/>
              <a:gd name="connsiteY1" fmla="*/ 5143500 h 5143500"/>
              <a:gd name="connsiteX2" fmla="*/ 0 w 8417642"/>
              <a:gd name="connsiteY2" fmla="*/ 0 h 5143500"/>
              <a:gd name="connsiteX3" fmla="*/ 7867735 w 8417642"/>
              <a:gd name="connsiteY3" fmla="*/ 0 h 5143500"/>
              <a:gd name="connsiteX4" fmla="*/ 8042183 w 8417642"/>
              <a:gd name="connsiteY4" fmla="*/ 362132 h 5143500"/>
              <a:gd name="connsiteX5" fmla="*/ 8417642 w 8417642"/>
              <a:gd name="connsiteY5" fmla="*/ 2221844 h 5143500"/>
              <a:gd name="connsiteX6" fmla="*/ 7601679 w 8417642"/>
              <a:gd name="connsiteY6" fmla="*/ 48931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17642" h="5143500">
                <a:moveTo>
                  <a:pt x="7414451" y="5143500"/>
                </a:moveTo>
                <a:lnTo>
                  <a:pt x="0" y="5143500"/>
                </a:lnTo>
                <a:lnTo>
                  <a:pt x="0" y="0"/>
                </a:lnTo>
                <a:lnTo>
                  <a:pt x="7867735" y="0"/>
                </a:lnTo>
                <a:lnTo>
                  <a:pt x="8042183" y="362132"/>
                </a:lnTo>
                <a:cubicBezTo>
                  <a:pt x="8283950" y="933733"/>
                  <a:pt x="8417642" y="1562176"/>
                  <a:pt x="8417642" y="2221844"/>
                </a:cubicBezTo>
                <a:cubicBezTo>
                  <a:pt x="8417642" y="3211346"/>
                  <a:pt x="8116835" y="4130592"/>
                  <a:pt x="7601679" y="4893124"/>
                </a:cubicBez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2" name="任意多边形: 形状 11"/>
          <p:cNvSpPr/>
          <p:nvPr userDrawn="1"/>
        </p:nvSpPr>
        <p:spPr>
          <a:xfrm rot="10800000">
            <a:off x="0" y="0"/>
            <a:ext cx="5969635" cy="4618990"/>
          </a:xfrm>
          <a:custGeom>
            <a:avLst/>
            <a:gdLst>
              <a:gd name="connsiteX0" fmla="*/ 4384216 w 4384216"/>
              <a:gd name="connsiteY0" fmla="*/ 3465512 h 3465512"/>
              <a:gd name="connsiteX1" fmla="*/ 0 w 4384216"/>
              <a:gd name="connsiteY1" fmla="*/ 3465512 h 3465512"/>
              <a:gd name="connsiteX2" fmla="*/ 32176 w 4384216"/>
              <a:gd name="connsiteY2" fmla="*/ 3352202 h 3465512"/>
              <a:gd name="connsiteX3" fmla="*/ 4197212 w 4384216"/>
              <a:gd name="connsiteY3" fmla="*/ 11550 h 3465512"/>
              <a:gd name="connsiteX4" fmla="*/ 4384216 w 4384216"/>
              <a:gd name="connsiteY4" fmla="*/ 0 h 3465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4216" h="3465512">
                <a:moveTo>
                  <a:pt x="4384216" y="3465512"/>
                </a:moveTo>
                <a:lnTo>
                  <a:pt x="0" y="3465512"/>
                </a:lnTo>
                <a:lnTo>
                  <a:pt x="32176" y="3352202"/>
                </a:lnTo>
                <a:cubicBezTo>
                  <a:pt x="599286" y="1528888"/>
                  <a:pt x="2229157" y="173812"/>
                  <a:pt x="4197212" y="11550"/>
                </a:cubicBezTo>
                <a:lnTo>
                  <a:pt x="4384216" y="0"/>
                </a:lnTo>
                <a:close/>
              </a:path>
            </a:pathLst>
          </a:custGeom>
          <a:solidFill>
            <a:srgbClr val="2686E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en-US" altLang="zh-CN"/>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2" name="图片 1"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444558"/>
            <a:ext cx="2071296" cy="208800"/>
          </a:xfrm>
          <a:prstGeom prst="rect">
            <a:avLst/>
          </a:prstGeom>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pic>
        <p:nvPicPr>
          <p:cNvPr id="6" name="图片 5"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24658"/>
            <a:ext cx="2071296" cy="208800"/>
          </a:xfrm>
          <a:prstGeom prst="rect">
            <a:avLst/>
          </a:prstGeom>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矩形 5"/>
          <p:cNvSpPr/>
          <p:nvPr userDrawn="1"/>
        </p:nvSpPr>
        <p:spPr>
          <a:xfrm>
            <a:off x="-635" y="0"/>
            <a:ext cx="12192635" cy="936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444558"/>
            <a:ext cx="2071296" cy="208800"/>
          </a:xfrm>
          <a:prstGeom prst="rect">
            <a:avLst/>
          </a:prstGeom>
        </p:spPr>
      </p:pic>
      <p:sp>
        <p:nvSpPr>
          <p:cNvPr id="8" name="标题 7"/>
          <p:cNvSpPr>
            <a:spLocks noGrp="1"/>
          </p:cNvSpPr>
          <p:nvPr>
            <p:ph type="title"/>
            <p:custDataLst>
              <p:tags r:id="rId4"/>
            </p:custDataLst>
          </p:nvPr>
        </p:nvSpPr>
        <p:spPr>
          <a:xfrm>
            <a:off x="330200" y="28575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11" name="图片 10" descr="/Users/ui02/Desktop/爱瑞思2016.05.20/LOGO文件/公司LOGO/ppt-logo/1白.png1白"/>
          <p:cNvPicPr>
            <a:picLocks noChangeAspect="1"/>
          </p:cNvPicPr>
          <p:nvPr userDrawn="1"/>
        </p:nvPicPr>
        <p:blipFill>
          <a:blip r:embed="rId2"/>
          <a:srcRect/>
          <a:stretch>
            <a:fillRect/>
          </a:stretch>
        </p:blipFill>
        <p:spPr>
          <a:xfrm>
            <a:off x="380365" y="437515"/>
            <a:ext cx="217170" cy="217170"/>
          </a:xfrm>
          <a:prstGeom prst="rect">
            <a:avLst/>
          </a:prstGeom>
        </p:spPr>
      </p:pic>
      <p:sp>
        <p:nvSpPr>
          <p:cNvPr id="17" name="矩形 16"/>
          <p:cNvSpPr/>
          <p:nvPr userDrawn="1"/>
        </p:nvSpPr>
        <p:spPr>
          <a:xfrm>
            <a:off x="404495" y="888570"/>
            <a:ext cx="11520000" cy="144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532188"/>
            <a:ext cx="2071296" cy="208800"/>
          </a:xfrm>
          <a:prstGeom prst="rect">
            <a:avLst/>
          </a:prstGeom>
        </p:spPr>
      </p:pic>
      <p:sp>
        <p:nvSpPr>
          <p:cNvPr id="20" name="标题 19"/>
          <p:cNvSpPr>
            <a:spLocks noGrp="1"/>
          </p:cNvSpPr>
          <p:nvPr>
            <p:ph type="title"/>
            <p:custDataLst>
              <p:tags r:id="rId5"/>
            </p:custDataLst>
          </p:nvPr>
        </p:nvSpPr>
        <p:spPr>
          <a:xfrm>
            <a:off x="404495" y="373380"/>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2" name="直角三角形 1"/>
          <p:cNvSpPr/>
          <p:nvPr userDrawn="1"/>
        </p:nvSpPr>
        <p:spPr>
          <a:xfrm>
            <a:off x="6350" y="4495800"/>
            <a:ext cx="1955800" cy="2362200"/>
          </a:xfrm>
          <a:prstGeom prst="rtTriangle">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等腰三角形 2"/>
          <p:cNvSpPr/>
          <p:nvPr userDrawn="1"/>
        </p:nvSpPr>
        <p:spPr>
          <a:xfrm>
            <a:off x="470535" y="5727700"/>
            <a:ext cx="2400300" cy="1130300"/>
          </a:xfrm>
          <a:prstGeom prst="triangle">
            <a:avLst>
              <a:gd name="adj" fmla="val 50000"/>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13" name="图片 12"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64662"/>
            <a:ext cx="2071296" cy="208800"/>
          </a:xfrm>
          <a:prstGeom prst="rect">
            <a:avLst/>
          </a:prstGeom>
        </p:spPr>
      </p:pic>
      <p:sp>
        <p:nvSpPr>
          <p:cNvPr id="15" name="矩形 14"/>
          <p:cNvSpPr/>
          <p:nvPr userDrawn="1"/>
        </p:nvSpPr>
        <p:spPr>
          <a:xfrm>
            <a:off x="404495" y="403225"/>
            <a:ext cx="76200" cy="499745"/>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userDrawn="1"/>
        </p:nvSpPr>
        <p:spPr>
          <a:xfrm>
            <a:off x="521335" y="403225"/>
            <a:ext cx="1445260" cy="499745"/>
          </a:xfrm>
          <a:prstGeom prst="rect">
            <a:avLst/>
          </a:prstGeom>
          <a:gradFill rotWithShape="0">
            <a:gsLst>
              <a:gs pos="2000">
                <a:srgbClr val="2386EE">
                  <a:alpha val="100000"/>
                </a:srgbClr>
              </a:gs>
              <a:gs pos="89000">
                <a:schemeClr val="bg1">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标题 6"/>
          <p:cNvSpPr>
            <a:spLocks noGrp="1"/>
          </p:cNvSpPr>
          <p:nvPr>
            <p:ph type="title"/>
            <p:custDataLst>
              <p:tags r:id="rId4"/>
            </p:custDataLst>
          </p:nvPr>
        </p:nvSpPr>
        <p:spPr>
          <a:xfrm>
            <a:off x="636905" y="389890"/>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pic>
        <p:nvPicPr>
          <p:cNvPr id="13" name="图片 12"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64662"/>
            <a:ext cx="2071296" cy="208800"/>
          </a:xfrm>
          <a:prstGeom prst="rect">
            <a:avLst/>
          </a:prstGeom>
        </p:spPr>
      </p:pic>
      <p:sp>
        <p:nvSpPr>
          <p:cNvPr id="7" name="标题 6"/>
          <p:cNvSpPr>
            <a:spLocks noGrp="1"/>
          </p:cNvSpPr>
          <p:nvPr>
            <p:ph type="title"/>
            <p:custDataLst>
              <p:tags r:id="rId4"/>
            </p:custDataLst>
          </p:nvPr>
        </p:nvSpPr>
        <p:spPr>
          <a:xfrm>
            <a:off x="850900" y="380365"/>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6" name="椭圆 5"/>
          <p:cNvSpPr/>
          <p:nvPr userDrawn="1"/>
        </p:nvSpPr>
        <p:spPr>
          <a:xfrm>
            <a:off x="220345" y="380365"/>
            <a:ext cx="451485" cy="451485"/>
          </a:xfrm>
          <a:prstGeom prst="ellips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descr="Schola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7688" y="447708"/>
            <a:ext cx="316800" cy="316800"/>
          </a:xfrm>
          <a:prstGeom prst="rect">
            <a:avLst/>
          </a:prstGeom>
        </p:spPr>
      </p:pic>
      <p:sp>
        <p:nvSpPr>
          <p:cNvPr id="9" name="椭圆 8"/>
          <p:cNvSpPr/>
          <p:nvPr userDrawn="1"/>
        </p:nvSpPr>
        <p:spPr>
          <a:xfrm>
            <a:off x="652780" y="700405"/>
            <a:ext cx="131445" cy="131445"/>
          </a:xfrm>
          <a:prstGeom prst="ellips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弦形 9"/>
          <p:cNvSpPr/>
          <p:nvPr userDrawn="1"/>
        </p:nvSpPr>
        <p:spPr>
          <a:xfrm rot="6780000">
            <a:off x="939800" y="5391150"/>
            <a:ext cx="2155190" cy="2155190"/>
          </a:xfrm>
          <a:prstGeom prst="chord">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弦形 10"/>
          <p:cNvSpPr/>
          <p:nvPr userDrawn="1"/>
        </p:nvSpPr>
        <p:spPr>
          <a:xfrm rot="17580000">
            <a:off x="9853930" y="-654050"/>
            <a:ext cx="2155190" cy="2155190"/>
          </a:xfrm>
          <a:prstGeom prst="chord">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椭圆 11"/>
          <p:cNvSpPr/>
          <p:nvPr userDrawn="1"/>
        </p:nvSpPr>
        <p:spPr>
          <a:xfrm>
            <a:off x="6457950" y="1836420"/>
            <a:ext cx="4541520" cy="454152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userDrawn="1"/>
        </p:nvSpPr>
        <p:spPr>
          <a:xfrm>
            <a:off x="2889250" y="5378450"/>
            <a:ext cx="421640" cy="42164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椭圆 16"/>
          <p:cNvSpPr/>
          <p:nvPr userDrawn="1"/>
        </p:nvSpPr>
        <p:spPr>
          <a:xfrm>
            <a:off x="0" y="1836420"/>
            <a:ext cx="1506855" cy="1506855"/>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椭圆 18"/>
          <p:cNvSpPr/>
          <p:nvPr userDrawn="1"/>
        </p:nvSpPr>
        <p:spPr>
          <a:xfrm>
            <a:off x="3874135" y="2793365"/>
            <a:ext cx="845820" cy="84582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11" name="图片 10" descr="/Users/ui02/Desktop/爱瑞思2016.05.20/LOGO文件/公司LOGO/ppt-logo/1白.png1白"/>
          <p:cNvPicPr>
            <a:picLocks noChangeAspect="1"/>
          </p:cNvPicPr>
          <p:nvPr userDrawn="1"/>
        </p:nvPicPr>
        <p:blipFill>
          <a:blip r:embed="rId2"/>
          <a:srcRect/>
          <a:stretch>
            <a:fillRect/>
          </a:stretch>
        </p:blipFill>
        <p:spPr>
          <a:xfrm>
            <a:off x="380365" y="437515"/>
            <a:ext cx="217170" cy="217170"/>
          </a:xfrm>
          <a:prstGeom prst="rect">
            <a:avLst/>
          </a:prstGeom>
        </p:spPr>
      </p:pic>
      <p:pic>
        <p:nvPicPr>
          <p:cNvPr id="13" name="图片 12"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444558"/>
            <a:ext cx="2071296" cy="208800"/>
          </a:xfrm>
          <a:prstGeom prst="rect">
            <a:avLst/>
          </a:prstGeom>
        </p:spPr>
      </p:pic>
      <p:sp>
        <p:nvSpPr>
          <p:cNvPr id="14" name="五边形 13"/>
          <p:cNvSpPr/>
          <p:nvPr userDrawn="1"/>
        </p:nvSpPr>
        <p:spPr>
          <a:xfrm>
            <a:off x="241300" y="194946"/>
            <a:ext cx="352425" cy="708024"/>
          </a:xfrm>
          <a:prstGeom prst="homePlat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195" tIns="107950" rIns="71755" bIns="107950" rtlCol="0" anchor="ctr">
            <a:spAutoFit/>
          </a:bodyPr>
          <a:p>
            <a:pPr algn="ctr"/>
            <a:endParaRPr lang="zh-CN" altLang="en-US" sz="3200"/>
          </a:p>
        </p:txBody>
      </p:sp>
      <p:sp>
        <p:nvSpPr>
          <p:cNvPr id="16" name="矩形 15"/>
          <p:cNvSpPr/>
          <p:nvPr userDrawn="1"/>
        </p:nvSpPr>
        <p:spPr>
          <a:xfrm>
            <a:off x="127000" y="193676"/>
            <a:ext cx="76200" cy="709200"/>
          </a:xfrm>
          <a:prstGeom prst="rect">
            <a:avLst/>
          </a:prstGeom>
          <a:solidFill>
            <a:srgbClr val="1BC4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标题 19"/>
          <p:cNvSpPr>
            <a:spLocks noGrp="1"/>
          </p:cNvSpPr>
          <p:nvPr>
            <p:ph type="title"/>
            <p:custDataLst>
              <p:tags r:id="rId5"/>
            </p:custDataLst>
          </p:nvPr>
        </p:nvSpPr>
        <p:spPr>
          <a:xfrm>
            <a:off x="619125" y="28575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1" name="任意多边形 20"/>
          <p:cNvSpPr/>
          <p:nvPr userDrawn="1"/>
        </p:nvSpPr>
        <p:spPr>
          <a:xfrm rot="5400000">
            <a:off x="-1724659" y="1716088"/>
            <a:ext cx="6877685" cy="3419475"/>
          </a:xfrm>
          <a:custGeom>
            <a:avLst/>
            <a:gdLst>
              <a:gd name="connsiteX0" fmla="*/ 0 w 10831"/>
              <a:gd name="connsiteY0" fmla="*/ 5385 h 5385"/>
              <a:gd name="connsiteX1" fmla="*/ 5415 w 10831"/>
              <a:gd name="connsiteY1" fmla="*/ 0 h 5385"/>
              <a:gd name="connsiteX2" fmla="*/ 10831 w 10831"/>
              <a:gd name="connsiteY2" fmla="*/ 5385 h 5385"/>
              <a:gd name="connsiteX3" fmla="*/ 0 w 10831"/>
              <a:gd name="connsiteY3" fmla="*/ 5385 h 5385"/>
            </a:gdLst>
            <a:ahLst/>
            <a:cxnLst>
              <a:cxn ang="0">
                <a:pos x="connsiteX0" y="connsiteY0"/>
              </a:cxn>
              <a:cxn ang="0">
                <a:pos x="connsiteX1" y="connsiteY1"/>
              </a:cxn>
              <a:cxn ang="0">
                <a:pos x="connsiteX2" y="connsiteY2"/>
              </a:cxn>
              <a:cxn ang="0">
                <a:pos x="connsiteX3" y="connsiteY3"/>
              </a:cxn>
            </a:cxnLst>
            <a:rect l="l" t="t" r="r" b="b"/>
            <a:pathLst>
              <a:path w="10831" h="5385">
                <a:moveTo>
                  <a:pt x="0" y="5385"/>
                </a:moveTo>
                <a:lnTo>
                  <a:pt x="5415" y="0"/>
                </a:lnTo>
                <a:lnTo>
                  <a:pt x="10831" y="5385"/>
                </a:lnTo>
                <a:lnTo>
                  <a:pt x="0" y="5385"/>
                </a:lnTo>
                <a:close/>
              </a:path>
            </a:pathLst>
          </a:custGeom>
          <a:solidFill>
            <a:srgbClr val="2386EE">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sp>
        <p:nvSpPr>
          <p:cNvPr id="26" name="燕尾形 25"/>
          <p:cNvSpPr/>
          <p:nvPr userDrawn="1"/>
        </p:nvSpPr>
        <p:spPr>
          <a:xfrm>
            <a:off x="26670" y="0"/>
            <a:ext cx="6794500" cy="6857365"/>
          </a:xfrm>
          <a:prstGeom prst="chevron">
            <a:avLst/>
          </a:prstGeom>
          <a:solidFill>
            <a:srgbClr val="2386EE">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燕尾形 26"/>
          <p:cNvSpPr/>
          <p:nvPr userDrawn="1"/>
        </p:nvSpPr>
        <p:spPr>
          <a:xfrm>
            <a:off x="3415665" y="-9525"/>
            <a:ext cx="6794500" cy="6866890"/>
          </a:xfrm>
          <a:prstGeom prst="chevron">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1"/>
        </p:nvSpPr>
        <p:spPr>
          <a:xfrm>
            <a:off x="404495" y="964770"/>
            <a:ext cx="11520000" cy="144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494088"/>
            <a:ext cx="2071296" cy="208800"/>
          </a:xfrm>
          <a:prstGeom prst="rect">
            <a:avLst/>
          </a:prstGeom>
        </p:spPr>
      </p:pic>
      <p:sp>
        <p:nvSpPr>
          <p:cNvPr id="20" name="标题 19"/>
          <p:cNvSpPr>
            <a:spLocks noGrp="1"/>
          </p:cNvSpPr>
          <p:nvPr>
            <p:ph type="title"/>
            <p:custDataLst>
              <p:tags r:id="rId4"/>
            </p:custDataLst>
          </p:nvPr>
        </p:nvSpPr>
        <p:spPr>
          <a:xfrm>
            <a:off x="404495" y="33528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pic>
        <p:nvPicPr>
          <p:cNvPr id="13" name="图片 12"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64662"/>
            <a:ext cx="2071296" cy="208800"/>
          </a:xfrm>
          <a:prstGeom prst="rect">
            <a:avLst/>
          </a:prstGeom>
        </p:spPr>
      </p:pic>
      <p:sp>
        <p:nvSpPr>
          <p:cNvPr id="7" name="标题 6"/>
          <p:cNvSpPr>
            <a:spLocks noGrp="1"/>
          </p:cNvSpPr>
          <p:nvPr>
            <p:ph type="title"/>
            <p:custDataLst>
              <p:tags r:id="rId4"/>
            </p:custDataLst>
          </p:nvPr>
        </p:nvSpPr>
        <p:spPr>
          <a:xfrm>
            <a:off x="850900" y="380365"/>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6" name="椭圆 5"/>
          <p:cNvSpPr/>
          <p:nvPr userDrawn="1"/>
        </p:nvSpPr>
        <p:spPr>
          <a:xfrm>
            <a:off x="220345" y="380365"/>
            <a:ext cx="451485" cy="451485"/>
          </a:xfrm>
          <a:prstGeom prst="ellips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descr="Schola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7688" y="447708"/>
            <a:ext cx="316800" cy="316800"/>
          </a:xfrm>
          <a:prstGeom prst="rect">
            <a:avLst/>
          </a:prstGeom>
        </p:spPr>
      </p:pic>
      <p:sp>
        <p:nvSpPr>
          <p:cNvPr id="9" name="椭圆 8"/>
          <p:cNvSpPr/>
          <p:nvPr userDrawn="1"/>
        </p:nvSpPr>
        <p:spPr>
          <a:xfrm>
            <a:off x="652780" y="700405"/>
            <a:ext cx="131445" cy="131445"/>
          </a:xfrm>
          <a:prstGeom prst="ellips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弦形 9"/>
          <p:cNvSpPr/>
          <p:nvPr userDrawn="1"/>
        </p:nvSpPr>
        <p:spPr>
          <a:xfrm rot="6780000">
            <a:off x="939800" y="5391150"/>
            <a:ext cx="2155190" cy="2155190"/>
          </a:xfrm>
          <a:prstGeom prst="chord">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弦形 10"/>
          <p:cNvSpPr/>
          <p:nvPr userDrawn="1"/>
        </p:nvSpPr>
        <p:spPr>
          <a:xfrm rot="17580000">
            <a:off x="9853930" y="-654050"/>
            <a:ext cx="2155190" cy="2155190"/>
          </a:xfrm>
          <a:prstGeom prst="chord">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椭圆 11"/>
          <p:cNvSpPr/>
          <p:nvPr userDrawn="1"/>
        </p:nvSpPr>
        <p:spPr>
          <a:xfrm>
            <a:off x="6457950" y="1836420"/>
            <a:ext cx="4541520" cy="454152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userDrawn="1"/>
        </p:nvSpPr>
        <p:spPr>
          <a:xfrm>
            <a:off x="2889250" y="5378450"/>
            <a:ext cx="421640" cy="42164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椭圆 16"/>
          <p:cNvSpPr/>
          <p:nvPr userDrawn="1"/>
        </p:nvSpPr>
        <p:spPr>
          <a:xfrm>
            <a:off x="0" y="1836420"/>
            <a:ext cx="1506855" cy="1506855"/>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椭圆 18"/>
          <p:cNvSpPr/>
          <p:nvPr userDrawn="1"/>
        </p:nvSpPr>
        <p:spPr>
          <a:xfrm>
            <a:off x="3874135" y="2793365"/>
            <a:ext cx="845820" cy="84582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9" name="任意多边形 16"/>
          <p:cNvSpPr/>
          <p:nvPr userDrawn="1">
            <p:custDataLst>
              <p:tags r:id="rId2"/>
            </p:custDataLst>
          </p:nvPr>
        </p:nvSpPr>
        <p:spPr>
          <a:xfrm rot="16200000">
            <a:off x="2665095" y="-2667000"/>
            <a:ext cx="6861810" cy="121881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0806" h="19372">
                <a:moveTo>
                  <a:pt x="0" y="0"/>
                </a:moveTo>
                <a:lnTo>
                  <a:pt x="10806" y="10806"/>
                </a:lnTo>
                <a:lnTo>
                  <a:pt x="10806" y="19372"/>
                </a:lnTo>
                <a:lnTo>
                  <a:pt x="0" y="19372"/>
                </a:lnTo>
                <a:lnTo>
                  <a:pt x="0" y="0"/>
                </a:lnTo>
                <a:close/>
              </a:path>
            </a:pathLst>
          </a:cu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直角三角形 9"/>
          <p:cNvSpPr/>
          <p:nvPr userDrawn="1">
            <p:custDataLst>
              <p:tags r:id="rId3"/>
            </p:custDataLst>
          </p:nvPr>
        </p:nvSpPr>
        <p:spPr>
          <a:xfrm rot="16200000">
            <a:off x="5333365" y="0"/>
            <a:ext cx="6858635" cy="6858635"/>
          </a:xfrm>
          <a:prstGeom prst="rtTriangle">
            <a:avLst/>
          </a:prstGeom>
          <a:solidFill>
            <a:schemeClr val="accent1">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标题 12"/>
          <p:cNvSpPr>
            <a:spLocks noGrp="1"/>
          </p:cNvSpPr>
          <p:nvPr>
            <p:ph type="title"/>
            <p:custDataLst>
              <p:tags r:id="rId4"/>
            </p:custDataLst>
          </p:nvPr>
        </p:nvSpPr>
        <p:spPr>
          <a:xfrm>
            <a:off x="697865" y="238125"/>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2" name="Rectangle 696"/>
          <p:cNvSpPr>
            <a:spLocks noChangeArrowheads="1"/>
          </p:cNvSpPr>
          <p:nvPr userDrawn="1"/>
        </p:nvSpPr>
        <p:spPr bwMode="auto">
          <a:xfrm>
            <a:off x="9161145" y="6750685"/>
            <a:ext cx="3044825" cy="114300"/>
          </a:xfrm>
          <a:prstGeom prst="rect">
            <a:avLst/>
          </a:prstGeom>
          <a:solidFill>
            <a:srgbClr val="BAD1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 name="Rectangle 697"/>
          <p:cNvSpPr>
            <a:spLocks noChangeArrowheads="1"/>
          </p:cNvSpPr>
          <p:nvPr userDrawn="1"/>
        </p:nvSpPr>
        <p:spPr bwMode="auto">
          <a:xfrm>
            <a:off x="5495290" y="6750685"/>
            <a:ext cx="3665855" cy="114300"/>
          </a:xfrm>
          <a:prstGeom prst="rect">
            <a:avLst/>
          </a:prstGeom>
          <a:solidFill>
            <a:srgbClr val="008DD5">
              <a:alpha val="93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 name="Rectangle 698"/>
          <p:cNvSpPr>
            <a:spLocks noChangeArrowheads="1"/>
          </p:cNvSpPr>
          <p:nvPr userDrawn="1"/>
        </p:nvSpPr>
        <p:spPr bwMode="auto">
          <a:xfrm>
            <a:off x="-7620" y="6750685"/>
            <a:ext cx="5502910" cy="114300"/>
          </a:xfrm>
          <a:prstGeom prst="rect">
            <a:avLst/>
          </a:prstGeom>
          <a:solidFill>
            <a:srgbClr val="0076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pic>
        <p:nvPicPr>
          <p:cNvPr id="12" name="图片 11" descr="/Users/ui02/Desktop/爱瑞思2016.05.20/LOGO文件/公司LOGO/ppt-logo/1白.png1白"/>
          <p:cNvPicPr>
            <a:picLocks noChangeAspect="1"/>
          </p:cNvPicPr>
          <p:nvPr userDrawn="1"/>
        </p:nvPicPr>
        <p:blipFill>
          <a:blip r:embed="rId5"/>
          <a:srcRect/>
          <a:stretch>
            <a:fillRect/>
          </a:stretch>
        </p:blipFill>
        <p:spPr>
          <a:xfrm>
            <a:off x="253365" y="310515"/>
            <a:ext cx="217170" cy="217170"/>
          </a:xfrm>
          <a:prstGeom prst="rect">
            <a:avLst/>
          </a:prstGeom>
        </p:spPr>
      </p:pic>
      <p:sp>
        <p:nvSpPr>
          <p:cNvPr id="5" name="矩形 4"/>
          <p:cNvSpPr/>
          <p:nvPr userDrawn="1"/>
        </p:nvSpPr>
        <p:spPr>
          <a:xfrm>
            <a:off x="209550" y="266700"/>
            <a:ext cx="304800" cy="304800"/>
          </a:xfrm>
          <a:prstGeom prst="rect">
            <a:avLst/>
          </a:prstGeom>
          <a:solidFill>
            <a:srgbClr val="2E9DE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userDrawn="1"/>
        </p:nvSpPr>
        <p:spPr>
          <a:xfrm>
            <a:off x="431800" y="482600"/>
            <a:ext cx="203200" cy="203200"/>
          </a:xfrm>
          <a:prstGeom prst="rect">
            <a:avLst/>
          </a:prstGeom>
          <a:solidFill>
            <a:srgbClr val="228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Users/ui02/Desktop/爱瑞思2016.05.20/LOGO文件/公司LOGO/ppt-logo/1白.png1白"/>
          <p:cNvPicPr>
            <a:picLocks noChangeAspect="1"/>
          </p:cNvPicPr>
          <p:nvPr userDrawn="1"/>
        </p:nvPicPr>
        <p:blipFill>
          <a:blip r:embed="rId5"/>
          <a:srcRect/>
          <a:stretch>
            <a:fillRect/>
          </a:stretch>
        </p:blipFill>
        <p:spPr>
          <a:xfrm>
            <a:off x="253365" y="310515"/>
            <a:ext cx="217170" cy="217170"/>
          </a:xfrm>
          <a:prstGeom prst="rect">
            <a:avLst/>
          </a:prstGeom>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17" name="矩形 16"/>
          <p:cNvSpPr/>
          <p:nvPr userDrawn="1"/>
        </p:nvSpPr>
        <p:spPr>
          <a:xfrm flipV="1">
            <a:off x="404495" y="951230"/>
            <a:ext cx="216000" cy="50400"/>
          </a:xfrm>
          <a:prstGeom prst="rect">
            <a:avLst/>
          </a:prstGeom>
          <a:solidFill>
            <a:srgbClr val="2386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86888"/>
            <a:ext cx="2071296" cy="208800"/>
          </a:xfrm>
          <a:prstGeom prst="rect">
            <a:avLst/>
          </a:prstGeom>
        </p:spPr>
      </p:pic>
      <p:sp>
        <p:nvSpPr>
          <p:cNvPr id="20" name="标题 19"/>
          <p:cNvSpPr>
            <a:spLocks noGrp="1"/>
          </p:cNvSpPr>
          <p:nvPr>
            <p:ph type="title"/>
            <p:custDataLst>
              <p:tags r:id="rId4"/>
            </p:custDataLst>
          </p:nvPr>
        </p:nvSpPr>
        <p:spPr>
          <a:xfrm>
            <a:off x="404495" y="33528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矩形 2"/>
          <p:cNvSpPr/>
          <p:nvPr userDrawn="1"/>
        </p:nvSpPr>
        <p:spPr>
          <a:xfrm flipV="1">
            <a:off x="652145" y="951230"/>
            <a:ext cx="1296000" cy="50400"/>
          </a:xfrm>
          <a:prstGeom prst="rect">
            <a:avLst/>
          </a:prstGeom>
          <a:gradFill>
            <a:gsLst>
              <a:gs pos="10000">
                <a:srgbClr val="2386EE">
                  <a:alpha val="0"/>
                </a:srgbClr>
              </a:gs>
              <a:gs pos="100000">
                <a:srgbClr val="2D84F1"/>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6" name="椭圆 5"/>
          <p:cNvSpPr/>
          <p:nvPr userDrawn="1"/>
        </p:nvSpPr>
        <p:spPr>
          <a:xfrm>
            <a:off x="81915" y="194310"/>
            <a:ext cx="635000" cy="635000"/>
          </a:xfrm>
          <a:prstGeom prst="ellipse">
            <a:avLst/>
          </a:prstGeom>
          <a:solidFill>
            <a:srgbClr val="2686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17"/>
          <p:cNvSpPr/>
          <p:nvPr userDrawn="1"/>
        </p:nvSpPr>
        <p:spPr>
          <a:xfrm>
            <a:off x="0" y="0"/>
            <a:ext cx="588645" cy="707390"/>
          </a:xfrm>
          <a:custGeom>
            <a:avLst/>
            <a:gdLst>
              <a:gd name="connsiteX0" fmla="*/ 0 w 471214"/>
              <a:gd name="connsiteY0" fmla="*/ 0 h 566513"/>
              <a:gd name="connsiteX1" fmla="*/ 467009 w 471214"/>
              <a:gd name="connsiteY1" fmla="*/ 0 h 566513"/>
              <a:gd name="connsiteX2" fmla="*/ 471214 w 471214"/>
              <a:gd name="connsiteY2" fmla="*/ 41711 h 566513"/>
              <a:gd name="connsiteX3" fmla="*/ 47382 w 471214"/>
              <a:gd name="connsiteY3" fmla="*/ 561737 h 566513"/>
              <a:gd name="connsiteX4" fmla="*/ 0 w 471214"/>
              <a:gd name="connsiteY4" fmla="*/ 566513 h 56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14" h="566513">
                <a:moveTo>
                  <a:pt x="0" y="0"/>
                </a:moveTo>
                <a:lnTo>
                  <a:pt x="467009" y="0"/>
                </a:lnTo>
                <a:lnTo>
                  <a:pt x="471214" y="41711"/>
                </a:lnTo>
                <a:cubicBezTo>
                  <a:pt x="471214" y="298224"/>
                  <a:pt x="289262" y="512241"/>
                  <a:pt x="47382" y="561737"/>
                </a:cubicBezTo>
                <a:lnTo>
                  <a:pt x="0" y="566513"/>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任意多边形: 形状 18"/>
          <p:cNvSpPr/>
          <p:nvPr userDrawn="1"/>
        </p:nvSpPr>
        <p:spPr>
          <a:xfrm rot="10800000">
            <a:off x="11720786" y="6291487"/>
            <a:ext cx="471214" cy="566513"/>
          </a:xfrm>
          <a:custGeom>
            <a:avLst/>
            <a:gdLst>
              <a:gd name="connsiteX0" fmla="*/ 0 w 471214"/>
              <a:gd name="connsiteY0" fmla="*/ 0 h 566513"/>
              <a:gd name="connsiteX1" fmla="*/ 467009 w 471214"/>
              <a:gd name="connsiteY1" fmla="*/ 0 h 566513"/>
              <a:gd name="connsiteX2" fmla="*/ 471214 w 471214"/>
              <a:gd name="connsiteY2" fmla="*/ 41711 h 566513"/>
              <a:gd name="connsiteX3" fmla="*/ 47382 w 471214"/>
              <a:gd name="connsiteY3" fmla="*/ 561737 h 566513"/>
              <a:gd name="connsiteX4" fmla="*/ 0 w 471214"/>
              <a:gd name="connsiteY4" fmla="*/ 566513 h 56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14" h="566513">
                <a:moveTo>
                  <a:pt x="0" y="0"/>
                </a:moveTo>
                <a:lnTo>
                  <a:pt x="467009" y="0"/>
                </a:lnTo>
                <a:lnTo>
                  <a:pt x="471214" y="41711"/>
                </a:lnTo>
                <a:cubicBezTo>
                  <a:pt x="471214" y="298224"/>
                  <a:pt x="289262" y="512241"/>
                  <a:pt x="47382" y="561737"/>
                </a:cubicBezTo>
                <a:lnTo>
                  <a:pt x="0" y="566513"/>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8" name="图片 7"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3149" y="6386888"/>
            <a:ext cx="2071296" cy="208800"/>
          </a:xfrm>
          <a:prstGeom prst="rect">
            <a:avLst/>
          </a:prstGeom>
        </p:spPr>
      </p:pic>
      <p:pic>
        <p:nvPicPr>
          <p:cNvPr id="10" name="图片 9" descr="Schola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490" y="349885"/>
            <a:ext cx="323850" cy="323850"/>
          </a:xfrm>
          <a:prstGeom prst="rect">
            <a:avLst/>
          </a:prstGeom>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06C55D7-E066-418A-AEC8-069F09E85A4B}"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AB974F8-A7F1-4D18-8774-52D0172077CE}" type="slidenum">
              <a:rPr lang="zh-CN" altLang="en-US" smtClean="0"/>
            </a:fld>
            <a:endParaRPr lang="zh-CN" altLang="en-US"/>
          </a:p>
        </p:txBody>
      </p:sp>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sp>
        <p:nvSpPr>
          <p:cNvPr id="9" name="任意多边形 16"/>
          <p:cNvSpPr/>
          <p:nvPr userDrawn="1">
            <p:custDataLst>
              <p:tags r:id="rId3"/>
            </p:custDataLst>
          </p:nvPr>
        </p:nvSpPr>
        <p:spPr>
          <a:xfrm rot="16200000">
            <a:off x="2667000" y="-2666365"/>
            <a:ext cx="6861810" cy="121881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0806" h="19372">
                <a:moveTo>
                  <a:pt x="0" y="0"/>
                </a:moveTo>
                <a:lnTo>
                  <a:pt x="10806" y="10806"/>
                </a:lnTo>
                <a:lnTo>
                  <a:pt x="10806" y="19372"/>
                </a:lnTo>
                <a:lnTo>
                  <a:pt x="0" y="19372"/>
                </a:lnTo>
                <a:lnTo>
                  <a:pt x="0" y="0"/>
                </a:lnTo>
                <a:close/>
              </a:path>
            </a:pathLst>
          </a:cu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直角三角形 9"/>
          <p:cNvSpPr/>
          <p:nvPr userDrawn="1">
            <p:custDataLst>
              <p:tags r:id="rId4"/>
            </p:custDataLst>
          </p:nvPr>
        </p:nvSpPr>
        <p:spPr>
          <a:xfrm rot="16200000">
            <a:off x="5333365" y="0"/>
            <a:ext cx="6858635" cy="6858635"/>
          </a:xfrm>
          <a:prstGeom prst="rtTriangle">
            <a:avLst/>
          </a:prstGeom>
          <a:solidFill>
            <a:schemeClr val="accent1">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2F2F2"/>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9"/>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7" name="日期占位符 3"/>
          <p:cNvSpPr>
            <a:spLocks noGrp="1"/>
          </p:cNvSpPr>
          <p:nvPr>
            <p:ph type="dt" sz="half" idx="2"/>
          </p:nvPr>
        </p:nvSpPr>
        <p:spPr>
          <a:xfrm>
            <a:off x="608641" y="6356350"/>
            <a:ext cx="284544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a:xfrm>
            <a:off x="4166400" y="6356350"/>
            <a:ext cx="38592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a:xfrm>
            <a:off x="8737921" y="6356350"/>
            <a:ext cx="2845440" cy="365125"/>
          </a:xfrm>
          <a:prstGeom prst="rect">
            <a:avLst/>
          </a:prstGeom>
        </p:spPr>
        <p:txBody>
          <a:bodyPr vert="horz" wrap="square" lIns="91440" tIns="45720" rIns="91440" bIns="45720" numCol="1" anchor="ctr" anchorCtr="0" compatLnSpc="1"/>
          <a:p>
            <a:pPr algn="r"/>
            <a:fld id="{9A0DB2DC-4C9A-4742-B13C-FB6460FD3503}" type="slidenum">
              <a:rPr lang="zh-CN" altLang="en-US" dirty="0"/>
            </a:fld>
            <a:endParaRPr lang="zh-CN" altLang="en-US" dirty="0"/>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等腰三角形 1"/>
          <p:cNvSpPr/>
          <p:nvPr userDrawn="1"/>
        </p:nvSpPr>
        <p:spPr>
          <a:xfrm rot="10800000">
            <a:off x="266700" y="0"/>
            <a:ext cx="3554095" cy="2059305"/>
          </a:xfrm>
          <a:prstGeom prst="triangl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LOGO爱瑞思软件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9675" y="337185"/>
            <a:ext cx="1488144" cy="690563"/>
          </a:xfrm>
          <a:prstGeom prst="rect">
            <a:avLst/>
          </a:prstGeom>
        </p:spPr>
      </p:pic>
      <p:sp>
        <p:nvSpPr>
          <p:cNvPr id="4" name="直角三角形 3"/>
          <p:cNvSpPr/>
          <p:nvPr userDrawn="1"/>
        </p:nvSpPr>
        <p:spPr>
          <a:xfrm rot="10800000">
            <a:off x="5104130" y="0"/>
            <a:ext cx="7087870" cy="6844665"/>
          </a:xfrm>
          <a:prstGeom prst="rtTriangle">
            <a:avLst/>
          </a:prstGeom>
          <a:blipFill rotWithShape="0">
            <a:blip r:embed="rId4"/>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0" name="直接连接符 9"/>
          <p:cNvCxnSpPr/>
          <p:nvPr userDrawn="1">
            <p:custDataLst>
              <p:tags r:id="rId5"/>
            </p:custDataLst>
          </p:nvPr>
        </p:nvCxnSpPr>
        <p:spPr>
          <a:xfrm>
            <a:off x="782955" y="3894455"/>
            <a:ext cx="5420360" cy="0"/>
          </a:xfrm>
          <a:prstGeom prst="line">
            <a:avLst/>
          </a:prstGeom>
          <a:ln w="38100">
            <a:solidFill>
              <a:srgbClr val="2386EE"/>
            </a:solidFill>
          </a:ln>
        </p:spPr>
        <p:style>
          <a:lnRef idx="1">
            <a:schemeClr val="accent1"/>
          </a:lnRef>
          <a:fillRef idx="0">
            <a:schemeClr val="accent1"/>
          </a:fillRef>
          <a:effectRef idx="0">
            <a:schemeClr val="accent1"/>
          </a:effectRef>
          <a:fontRef idx="minor">
            <a:schemeClr val="tx1"/>
          </a:fontRef>
        </p:style>
      </p:cxnSp>
      <p:sp>
        <p:nvSpPr>
          <p:cNvPr id="7" name="文本占位符 6"/>
          <p:cNvSpPr>
            <a:spLocks noGrp="1"/>
          </p:cNvSpPr>
          <p:nvPr>
            <p:ph type="body" sz="quarter" idx="16" hasCustomPrompt="1"/>
            <p:custDataLst>
              <p:tags r:id="rId6"/>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9" name="副标题 8"/>
          <p:cNvSpPr>
            <a:spLocks noGrp="1"/>
          </p:cNvSpPr>
          <p:nvPr>
            <p:ph type="subTitle" idx="14" hasCustomPrompt="1"/>
            <p:custDataLst>
              <p:tags r:id="rId7"/>
            </p:custDataLst>
          </p:nvPr>
        </p:nvSpPr>
        <p:spPr>
          <a:xfrm>
            <a:off x="762318" y="4170681"/>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1" name="标题 10"/>
          <p:cNvSpPr>
            <a:spLocks noGrp="1"/>
          </p:cNvSpPr>
          <p:nvPr>
            <p:ph type="ctrTitle" idx="13" hasCustomPrompt="1"/>
            <p:custDataLst>
              <p:tags r:id="rId8"/>
            </p:custDataLst>
          </p:nvPr>
        </p:nvSpPr>
        <p:spPr>
          <a:xfrm>
            <a:off x="762635" y="266954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5" name="任意多边形 4"/>
          <p:cNvSpPr/>
          <p:nvPr userDrawn="1"/>
        </p:nvSpPr>
        <p:spPr>
          <a:xfrm>
            <a:off x="859091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1BC4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3" name="任意多边形 12"/>
          <p:cNvSpPr/>
          <p:nvPr userDrawn="1"/>
        </p:nvSpPr>
        <p:spPr>
          <a:xfrm>
            <a:off x="8954770"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5" name="直接连接符 14"/>
          <p:cNvCxnSpPr/>
          <p:nvPr userDrawn="1"/>
        </p:nvCxnSpPr>
        <p:spPr>
          <a:xfrm flipH="1">
            <a:off x="8399780" y="4687570"/>
            <a:ext cx="1563370" cy="2188845"/>
          </a:xfrm>
          <a:prstGeom prst="line">
            <a:avLst/>
          </a:prstGeom>
          <a:ln>
            <a:solidFill>
              <a:srgbClr val="1BC4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6" name="等腰三角形 5"/>
          <p:cNvSpPr/>
          <p:nvPr userDrawn="1"/>
        </p:nvSpPr>
        <p:spPr>
          <a:xfrm rot="10800000">
            <a:off x="266700" y="0"/>
            <a:ext cx="3554095" cy="2059305"/>
          </a:xfrm>
          <a:prstGeom prst="triangl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LOGO爱瑞思软件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9675" y="337185"/>
            <a:ext cx="1488144" cy="690563"/>
          </a:xfrm>
          <a:prstGeom prst="rect">
            <a:avLst/>
          </a:prstGeom>
        </p:spPr>
      </p:pic>
      <p:sp>
        <p:nvSpPr>
          <p:cNvPr id="8" name="直角三角形 7"/>
          <p:cNvSpPr/>
          <p:nvPr userDrawn="1"/>
        </p:nvSpPr>
        <p:spPr>
          <a:xfrm rot="10800000">
            <a:off x="5104130" y="0"/>
            <a:ext cx="7087870" cy="6844665"/>
          </a:xfrm>
          <a:prstGeom prst="rtTriangle">
            <a:avLst/>
          </a:prstGeom>
          <a:blipFill rotWithShape="0">
            <a:blip r:embed="rId4"/>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0" name="直接连接符 9"/>
          <p:cNvCxnSpPr/>
          <p:nvPr userDrawn="1">
            <p:custDataLst>
              <p:tags r:id="rId5"/>
            </p:custDataLst>
          </p:nvPr>
        </p:nvCxnSpPr>
        <p:spPr>
          <a:xfrm>
            <a:off x="782955" y="3894455"/>
            <a:ext cx="5420360" cy="0"/>
          </a:xfrm>
          <a:prstGeom prst="line">
            <a:avLst/>
          </a:prstGeom>
          <a:ln w="38100">
            <a:solidFill>
              <a:srgbClr val="2386EE"/>
            </a:solidFill>
          </a:ln>
        </p:spPr>
        <p:style>
          <a:lnRef idx="1">
            <a:schemeClr val="accent1"/>
          </a:lnRef>
          <a:fillRef idx="0">
            <a:schemeClr val="accent1"/>
          </a:fillRef>
          <a:effectRef idx="0">
            <a:schemeClr val="accent1"/>
          </a:effectRef>
          <a:fontRef idx="minor">
            <a:schemeClr val="tx1"/>
          </a:fontRef>
        </p:style>
      </p:cxnSp>
      <p:sp>
        <p:nvSpPr>
          <p:cNvPr id="9" name="文本占位符 8"/>
          <p:cNvSpPr>
            <a:spLocks noGrp="1"/>
          </p:cNvSpPr>
          <p:nvPr>
            <p:ph type="body" sz="quarter" idx="16" hasCustomPrompt="1"/>
            <p:custDataLst>
              <p:tags r:id="rId6"/>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11" name="副标题 10"/>
          <p:cNvSpPr>
            <a:spLocks noGrp="1"/>
          </p:cNvSpPr>
          <p:nvPr>
            <p:ph type="subTitle" idx="14" hasCustomPrompt="1"/>
            <p:custDataLst>
              <p:tags r:id="rId7"/>
            </p:custDataLst>
          </p:nvPr>
        </p:nvSpPr>
        <p:spPr>
          <a:xfrm>
            <a:off x="762318" y="4170681"/>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2" name="标题 11"/>
          <p:cNvSpPr>
            <a:spLocks noGrp="1"/>
          </p:cNvSpPr>
          <p:nvPr>
            <p:ph type="ctrTitle" idx="13" hasCustomPrompt="1"/>
            <p:custDataLst>
              <p:tags r:id="rId8"/>
            </p:custDataLst>
          </p:nvPr>
        </p:nvSpPr>
        <p:spPr>
          <a:xfrm>
            <a:off x="762635" y="266954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18" name="任意多边形 17"/>
          <p:cNvSpPr/>
          <p:nvPr userDrawn="1"/>
        </p:nvSpPr>
        <p:spPr>
          <a:xfrm>
            <a:off x="824166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a:latin typeface="Microsoft YaHei Bold" panose="020B0503020204020204" charset="-122"/>
              <a:ea typeface="Microsoft YaHei Bold" panose="020B0503020204020204" charset="-122"/>
            </a:endParaRPr>
          </a:p>
        </p:txBody>
      </p:sp>
      <p:sp>
        <p:nvSpPr>
          <p:cNvPr id="14" name="任意多边形 13"/>
          <p:cNvSpPr/>
          <p:nvPr userDrawn="1"/>
        </p:nvSpPr>
        <p:spPr>
          <a:xfrm>
            <a:off x="859091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18AB6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5" name="任意多边形 14"/>
          <p:cNvSpPr/>
          <p:nvPr userDrawn="1"/>
        </p:nvSpPr>
        <p:spPr>
          <a:xfrm>
            <a:off x="8954770"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6" name="矩形 5"/>
          <p:cNvSpPr/>
          <p:nvPr userDrawn="1"/>
        </p:nvSpPr>
        <p:spPr>
          <a:xfrm>
            <a:off x="8890" y="0"/>
            <a:ext cx="12174220" cy="3480435"/>
          </a:xfrm>
          <a:prstGeom prst="rect">
            <a:avLst/>
          </a:prstGeom>
          <a:blipFill rotWithShape="0">
            <a:blip r:embed="rId2"/>
            <a:stretch>
              <a:fillRect t="-19000" b="-3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userDrawn="1"/>
        </p:nvSpPr>
        <p:spPr>
          <a:xfrm>
            <a:off x="0" y="0"/>
            <a:ext cx="12174855" cy="3471545"/>
          </a:xfrm>
          <a:prstGeom prst="rect">
            <a:avLst/>
          </a:prstGeom>
          <a:solidFill>
            <a:srgbClr val="2386E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副标题 8"/>
          <p:cNvSpPr>
            <a:spLocks noGrp="1"/>
          </p:cNvSpPr>
          <p:nvPr>
            <p:ph type="subTitle" idx="14" hasCustomPrompt="1"/>
            <p:custDataLst>
              <p:tags r:id="rId3"/>
            </p:custDataLst>
          </p:nvPr>
        </p:nvSpPr>
        <p:spPr>
          <a:xfrm>
            <a:off x="762318" y="387794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1" name="标题 10"/>
          <p:cNvSpPr>
            <a:spLocks noGrp="1"/>
          </p:cNvSpPr>
          <p:nvPr>
            <p:ph type="ctrTitle" idx="13" hasCustomPrompt="1"/>
            <p:custDataLst>
              <p:tags r:id="rId4"/>
            </p:custDataLst>
          </p:nvPr>
        </p:nvSpPr>
        <p:spPr>
          <a:xfrm>
            <a:off x="762635" y="222377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7" name="文本占位符 6"/>
          <p:cNvSpPr>
            <a:spLocks noGrp="1"/>
          </p:cNvSpPr>
          <p:nvPr>
            <p:ph type="body" sz="quarter" idx="16" hasCustomPrompt="1"/>
            <p:custDataLst>
              <p:tags r:id="rId5"/>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pic>
        <p:nvPicPr>
          <p:cNvPr id="8" name="图片 7" descr="LOGO爱瑞思软件"/>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8960" y="418465"/>
            <a:ext cx="2362200" cy="238125"/>
          </a:xfrm>
          <a:prstGeom prst="rect">
            <a:avLst/>
          </a:prstGeom>
        </p:spPr>
      </p:pic>
      <p:pic>
        <p:nvPicPr>
          <p:cNvPr id="16" name="图片 15" descr="LOGO"/>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509385" y="5711190"/>
            <a:ext cx="5673725" cy="1146810"/>
          </a:xfrm>
          <a:prstGeom prst="rect">
            <a:avLst/>
          </a:prstGeom>
        </p:spPr>
      </p:pic>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14" name="矩形 13"/>
          <p:cNvSpPr/>
          <p:nvPr userDrawn="1"/>
        </p:nvSpPr>
        <p:spPr>
          <a:xfrm>
            <a:off x="8890" y="-16510"/>
            <a:ext cx="12174220" cy="3480435"/>
          </a:xfrm>
          <a:prstGeom prst="rect">
            <a:avLst/>
          </a:prstGeom>
          <a:blipFill rotWithShape="0">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userDrawn="1"/>
        </p:nvSpPr>
        <p:spPr>
          <a:xfrm>
            <a:off x="8890" y="-16510"/>
            <a:ext cx="12174855" cy="3471545"/>
          </a:xfrm>
          <a:prstGeom prst="rect">
            <a:avLst/>
          </a:prstGeom>
          <a:solidFill>
            <a:srgbClr val="2386EE">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1"/>
        </p:nvSpPr>
        <p:spPr>
          <a:xfrm>
            <a:off x="351790" y="356235"/>
            <a:ext cx="11489055" cy="6100445"/>
          </a:xfrm>
          <a:prstGeom prst="rect">
            <a:avLst/>
          </a:prstGeom>
          <a:solidFill>
            <a:schemeClr val="bg1"/>
          </a:solidFill>
          <a:ln>
            <a:noFill/>
          </a:ln>
          <a:effectLst>
            <a:outerShdw blurRad="152400" dist="12700" sx="101000" sy="101000" algn="ctr" rotWithShape="0">
              <a:srgbClr val="0068DD">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副标题 17"/>
          <p:cNvSpPr>
            <a:spLocks noGrp="1"/>
          </p:cNvSpPr>
          <p:nvPr>
            <p:ph type="subTitle" idx="14" hasCustomPrompt="1"/>
            <p:custDataLst>
              <p:tags r:id="rId3"/>
            </p:custDataLst>
          </p:nvPr>
        </p:nvSpPr>
        <p:spPr>
          <a:xfrm>
            <a:off x="1117918" y="386143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9" name="标题 18"/>
          <p:cNvSpPr>
            <a:spLocks noGrp="1"/>
          </p:cNvSpPr>
          <p:nvPr>
            <p:ph type="ctrTitle" idx="13" hasCustomPrompt="1"/>
            <p:custDataLst>
              <p:tags r:id="rId4"/>
            </p:custDataLst>
          </p:nvPr>
        </p:nvSpPr>
        <p:spPr>
          <a:xfrm>
            <a:off x="1118235" y="22072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0" name="文本占位符 19"/>
          <p:cNvSpPr>
            <a:spLocks noGrp="1"/>
          </p:cNvSpPr>
          <p:nvPr>
            <p:ph type="body" sz="quarter" idx="16" hasCustomPrompt="1"/>
            <p:custDataLst>
              <p:tags r:id="rId5"/>
            </p:custDataLst>
          </p:nvPr>
        </p:nvSpPr>
        <p:spPr>
          <a:xfrm>
            <a:off x="1117918" y="581025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grpSp>
        <p:nvGrpSpPr>
          <p:cNvPr id="54" name="组合 53"/>
          <p:cNvGrpSpPr/>
          <p:nvPr userDrawn="1"/>
        </p:nvGrpSpPr>
        <p:grpSpPr>
          <a:xfrm>
            <a:off x="8858250" y="1419860"/>
            <a:ext cx="2383790" cy="2559685"/>
            <a:chOff x="13910" y="1847"/>
            <a:chExt cx="3754" cy="4031"/>
          </a:xfrm>
        </p:grpSpPr>
        <p:sp>
          <p:nvSpPr>
            <p:cNvPr id="25" name="椭圆 24"/>
            <p:cNvSpPr/>
            <p:nvPr userDrawn="1"/>
          </p:nvSpPr>
          <p:spPr>
            <a:xfrm>
              <a:off x="16300" y="5018"/>
              <a:ext cx="828" cy="828"/>
            </a:xfrm>
            <a:prstGeom prst="ellipse">
              <a:avLst/>
            </a:prstGeom>
            <a:gradFill>
              <a:gsLst>
                <a:gs pos="0">
                  <a:srgbClr val="00B0F0">
                    <a:alpha val="54000"/>
                  </a:srgbClr>
                </a:gs>
                <a:gs pos="100000">
                  <a:srgbClr val="0068DD"/>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userDrawn="1"/>
          </p:nvSpPr>
          <p:spPr>
            <a:xfrm>
              <a:off x="13910" y="1847"/>
              <a:ext cx="3754" cy="3754"/>
            </a:xfrm>
            <a:prstGeom prst="ellipse">
              <a:avLst/>
            </a:prstGeom>
            <a:blipFill rotWithShape="0">
              <a:blip r:embed="rId6"/>
              <a:stretch>
                <a:fillRect/>
              </a:stretch>
            </a:blipFill>
            <a:ln w="34925">
              <a:gradFill>
                <a:gsLst>
                  <a:gs pos="0">
                    <a:srgbClr val="0097DE"/>
                  </a:gs>
                  <a:gs pos="100000">
                    <a:srgbClr val="0068DD">
                      <a:alpha val="100000"/>
                    </a:srgbClr>
                  </a:gs>
                </a:gsLst>
                <a:lin ang="582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userDrawn="1"/>
          </p:nvSpPr>
          <p:spPr>
            <a:xfrm>
              <a:off x="13910" y="2487"/>
              <a:ext cx="440" cy="440"/>
            </a:xfrm>
            <a:prstGeom prst="ellipse">
              <a:avLst/>
            </a:prstGeom>
            <a:gradFill>
              <a:gsLst>
                <a:gs pos="0">
                  <a:srgbClr val="00B0F0"/>
                </a:gs>
                <a:gs pos="100000">
                  <a:srgbClr val="0068DD"/>
                </a:gs>
              </a:gsLst>
              <a:lin ang="161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椭圆 25"/>
            <p:cNvSpPr/>
            <p:nvPr userDrawn="1"/>
          </p:nvSpPr>
          <p:spPr>
            <a:xfrm>
              <a:off x="14073" y="4594"/>
              <a:ext cx="1284" cy="1284"/>
            </a:xfrm>
            <a:prstGeom prst="ellipse">
              <a:avLst/>
            </a:prstGeom>
            <a:gradFill>
              <a:gsLst>
                <a:gs pos="0">
                  <a:srgbClr val="00B0F0"/>
                </a:gs>
                <a:gs pos="100000">
                  <a:srgbClr val="0068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椭圆 56"/>
            <p:cNvSpPr/>
            <p:nvPr userDrawn="1"/>
          </p:nvSpPr>
          <p:spPr>
            <a:xfrm>
              <a:off x="15201" y="4839"/>
              <a:ext cx="272" cy="272"/>
            </a:xfrm>
            <a:prstGeom prst="ellipse">
              <a:avLst/>
            </a:prstGeom>
            <a:gradFill>
              <a:gsLst>
                <a:gs pos="0">
                  <a:srgbClr val="00B0F0"/>
                </a:gs>
                <a:gs pos="100000">
                  <a:srgbClr val="0068DD"/>
                </a:gs>
              </a:gsLst>
              <a:lin ang="9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8" name="组合 47"/>
          <p:cNvGrpSpPr/>
          <p:nvPr userDrawn="1"/>
        </p:nvGrpSpPr>
        <p:grpSpPr>
          <a:xfrm>
            <a:off x="10825480" y="584200"/>
            <a:ext cx="762000" cy="408940"/>
            <a:chOff x="17293" y="760"/>
            <a:chExt cx="1200" cy="644"/>
          </a:xfrm>
        </p:grpSpPr>
        <p:grpSp>
          <p:nvGrpSpPr>
            <p:cNvPr id="33" name="组合 32"/>
            <p:cNvGrpSpPr/>
            <p:nvPr userDrawn="1"/>
          </p:nvGrpSpPr>
          <p:grpSpPr>
            <a:xfrm>
              <a:off x="17293" y="760"/>
              <a:ext cx="1200" cy="126"/>
              <a:chOff x="17293" y="760"/>
              <a:chExt cx="1200" cy="126"/>
            </a:xfrm>
          </p:grpSpPr>
          <p:sp>
            <p:nvSpPr>
              <p:cNvPr id="27" name="椭圆 26"/>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椭圆 29"/>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椭圆 30"/>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椭圆 31"/>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4" name="组合 33"/>
            <p:cNvGrpSpPr/>
            <p:nvPr userDrawn="1"/>
          </p:nvGrpSpPr>
          <p:grpSpPr>
            <a:xfrm>
              <a:off x="17293" y="1019"/>
              <a:ext cx="1200" cy="126"/>
              <a:chOff x="17293" y="760"/>
              <a:chExt cx="1200" cy="126"/>
            </a:xfrm>
          </p:grpSpPr>
          <p:sp>
            <p:nvSpPr>
              <p:cNvPr id="35" name="椭圆 34"/>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椭圆 35"/>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椭圆 36"/>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椭圆 37"/>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椭圆 38"/>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椭圆 39"/>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1" name="组合 40"/>
            <p:cNvGrpSpPr/>
            <p:nvPr userDrawn="1"/>
          </p:nvGrpSpPr>
          <p:grpSpPr>
            <a:xfrm>
              <a:off x="17293" y="1278"/>
              <a:ext cx="1200" cy="126"/>
              <a:chOff x="17293" y="760"/>
              <a:chExt cx="1200" cy="126"/>
            </a:xfrm>
          </p:grpSpPr>
          <p:sp>
            <p:nvSpPr>
              <p:cNvPr id="42" name="椭圆 41"/>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椭圆 42"/>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椭圆 43"/>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椭圆 44"/>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椭圆 45"/>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椭圆 46"/>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50" name="等腰三角形 49"/>
          <p:cNvSpPr/>
          <p:nvPr userDrawn="1"/>
        </p:nvSpPr>
        <p:spPr>
          <a:xfrm>
            <a:off x="9999345" y="5568950"/>
            <a:ext cx="1841500" cy="887730"/>
          </a:xfrm>
          <a:prstGeom prst="triangl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等腰三角形 48"/>
          <p:cNvSpPr/>
          <p:nvPr userDrawn="1"/>
        </p:nvSpPr>
        <p:spPr>
          <a:xfrm>
            <a:off x="9478645" y="5930265"/>
            <a:ext cx="1092200" cy="526415"/>
          </a:xfrm>
          <a:prstGeom prst="triangle">
            <a:avLst/>
          </a:prstGeom>
          <a:solidFill>
            <a:srgbClr val="0097D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52" name="直接连接符 51"/>
          <p:cNvCxnSpPr/>
          <p:nvPr/>
        </p:nvCxnSpPr>
        <p:spPr>
          <a:xfrm>
            <a:off x="1181100" y="3509645"/>
            <a:ext cx="5708650" cy="0"/>
          </a:xfrm>
          <a:prstGeom prst="line">
            <a:avLst/>
          </a:prstGeom>
          <a:ln w="12700">
            <a:solidFill>
              <a:srgbClr val="2386EE"/>
            </a:solidFill>
          </a:ln>
        </p:spPr>
        <p:style>
          <a:lnRef idx="1">
            <a:schemeClr val="accent1"/>
          </a:lnRef>
          <a:fillRef idx="0">
            <a:schemeClr val="accent1"/>
          </a:fillRef>
          <a:effectRef idx="0">
            <a:schemeClr val="accent1"/>
          </a:effectRef>
          <a:fontRef idx="minor">
            <a:schemeClr val="tx1"/>
          </a:fontRef>
        </p:style>
      </p:cxnSp>
      <p:sp>
        <p:nvSpPr>
          <p:cNvPr id="53" name="矩形 52"/>
          <p:cNvSpPr/>
          <p:nvPr userDrawn="1"/>
        </p:nvSpPr>
        <p:spPr>
          <a:xfrm>
            <a:off x="1174750" y="3433445"/>
            <a:ext cx="1762125" cy="762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5" name="图片 54" descr="爱瑞思软件"/>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24560" y="726440"/>
            <a:ext cx="2362200" cy="228600"/>
          </a:xfrm>
          <a:prstGeom prst="rect">
            <a:avLst/>
          </a:prstGeom>
        </p:spPr>
      </p:pic>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17" name="弦形 16"/>
          <p:cNvSpPr/>
          <p:nvPr userDrawn="1"/>
        </p:nvSpPr>
        <p:spPr>
          <a:xfrm rot="12180000">
            <a:off x="-1163320" y="1487170"/>
            <a:ext cx="3762375" cy="3762375"/>
          </a:xfrm>
          <a:prstGeom prst="chord">
            <a:avLst/>
          </a:prstGeom>
          <a:gradFill>
            <a:gsLst>
              <a:gs pos="2000">
                <a:srgbClr val="2386EE"/>
              </a:gs>
              <a:gs pos="100000">
                <a:srgbClr val="0097DE">
                  <a:alpha val="64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椭圆 20"/>
          <p:cNvSpPr/>
          <p:nvPr userDrawn="1"/>
        </p:nvSpPr>
        <p:spPr>
          <a:xfrm>
            <a:off x="10852785" y="2459355"/>
            <a:ext cx="1339215" cy="1339215"/>
          </a:xfrm>
          <a:prstGeom prst="ellipse">
            <a:avLst/>
          </a:prstGeom>
          <a:gradFill>
            <a:gsLst>
              <a:gs pos="2000">
                <a:srgbClr val="2386EE"/>
              </a:gs>
              <a:gs pos="100000">
                <a:srgbClr val="0097DE">
                  <a:alpha val="57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弦形 21"/>
          <p:cNvSpPr/>
          <p:nvPr userDrawn="1"/>
        </p:nvSpPr>
        <p:spPr>
          <a:xfrm rot="6780000" flipH="1" flipV="1">
            <a:off x="4958080" y="-2037715"/>
            <a:ext cx="6410960" cy="6410960"/>
          </a:xfrm>
          <a:prstGeom prst="chord">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userDrawn="1"/>
        </p:nvSpPr>
        <p:spPr>
          <a:xfrm>
            <a:off x="2958465" y="5168900"/>
            <a:ext cx="571500" cy="571500"/>
          </a:xfrm>
          <a:prstGeom prst="ellipse">
            <a:avLst/>
          </a:prstGeom>
          <a:gradFill>
            <a:gsLst>
              <a:gs pos="2000">
                <a:srgbClr val="2386EE"/>
              </a:gs>
              <a:gs pos="100000">
                <a:srgbClr val="0097DE">
                  <a:alpha val="64000"/>
                </a:srgbClr>
              </a:gs>
            </a:gsLst>
            <a:lin ang="15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userDrawn="1"/>
        </p:nvSpPr>
        <p:spPr>
          <a:xfrm>
            <a:off x="3426460" y="1358900"/>
            <a:ext cx="292100" cy="292100"/>
          </a:xfrm>
          <a:prstGeom prst="ellipse">
            <a:avLst/>
          </a:prstGeom>
          <a:gradFill>
            <a:gsLst>
              <a:gs pos="2000">
                <a:srgbClr val="2386EE"/>
              </a:gs>
              <a:gs pos="100000">
                <a:srgbClr val="0097DE">
                  <a:alpha val="28000"/>
                </a:srgbClr>
              </a:gs>
            </a:gsLst>
            <a:lin ang="15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标题 24"/>
          <p:cNvSpPr>
            <a:spLocks noGrp="1"/>
          </p:cNvSpPr>
          <p:nvPr>
            <p:ph type="ctrTitle" idx="13" hasCustomPrompt="1"/>
            <p:custDataLst>
              <p:tags r:id="rId2"/>
            </p:custDataLst>
          </p:nvPr>
        </p:nvSpPr>
        <p:spPr>
          <a:xfrm>
            <a:off x="3721100" y="19913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6" name="副标题 25"/>
          <p:cNvSpPr>
            <a:spLocks noGrp="1"/>
          </p:cNvSpPr>
          <p:nvPr>
            <p:ph type="subTitle" idx="14" hasCustomPrompt="1"/>
            <p:custDataLst>
              <p:tags r:id="rId3"/>
            </p:custDataLst>
          </p:nvPr>
        </p:nvSpPr>
        <p:spPr>
          <a:xfrm>
            <a:off x="3721100" y="350837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27" name="文本占位符 26"/>
          <p:cNvSpPr>
            <a:spLocks noGrp="1"/>
          </p:cNvSpPr>
          <p:nvPr>
            <p:ph type="body" sz="quarter" idx="16" hasCustomPrompt="1"/>
            <p:custDataLst>
              <p:tags r:id="rId4"/>
            </p:custDataLst>
          </p:nvPr>
        </p:nvSpPr>
        <p:spPr>
          <a:xfrm>
            <a:off x="4496118" y="619125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cxnSp>
        <p:nvCxnSpPr>
          <p:cNvPr id="28" name="直接连接符 27"/>
          <p:cNvCxnSpPr/>
          <p:nvPr userDrawn="1"/>
        </p:nvCxnSpPr>
        <p:spPr>
          <a:xfrm>
            <a:off x="11887200" y="4357370"/>
            <a:ext cx="0" cy="1477645"/>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userDrawn="1"/>
        </p:nvCxnSpPr>
        <p:spPr>
          <a:xfrm flipH="1">
            <a:off x="10962005" y="327660"/>
            <a:ext cx="925195" cy="0"/>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nvCxnSpPr>
        <p:spPr>
          <a:xfrm flipH="1">
            <a:off x="10377805" y="492760"/>
            <a:ext cx="1509395" cy="0"/>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pic>
        <p:nvPicPr>
          <p:cNvPr id="31" name="图片 30" descr="LOGO爱瑞思软件"/>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899" y="388678"/>
            <a:ext cx="2071296" cy="208800"/>
          </a:xfrm>
          <a:prstGeom prst="rect">
            <a:avLst/>
          </a:prstGeom>
        </p:spPr>
      </p:pic>
      <p:sp>
        <p:nvSpPr>
          <p:cNvPr id="32" name="矩形 31"/>
          <p:cNvSpPr/>
          <p:nvPr userDrawn="1"/>
        </p:nvSpPr>
        <p:spPr>
          <a:xfrm flipV="1">
            <a:off x="3721100" y="3114675"/>
            <a:ext cx="5588000" cy="576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11" name="图片 10" descr="/Users/ui02/Desktop/爱瑞思2016.05.20/LOGO文件/公司LOGO/ppt-logo/1白.png1白"/>
          <p:cNvPicPr>
            <a:picLocks noChangeAspect="1"/>
          </p:cNvPicPr>
          <p:nvPr userDrawn="1"/>
        </p:nvPicPr>
        <p:blipFill>
          <a:blip r:embed="rId2"/>
          <a:srcRect/>
          <a:stretch>
            <a:fillRect/>
          </a:stretch>
        </p:blipFill>
        <p:spPr>
          <a:xfrm>
            <a:off x="380365" y="437515"/>
            <a:ext cx="217170" cy="217170"/>
          </a:xfrm>
          <a:prstGeom prst="rect">
            <a:avLst/>
          </a:prstGeom>
        </p:spPr>
      </p:pic>
      <p:pic>
        <p:nvPicPr>
          <p:cNvPr id="13" name="图片 12"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444558"/>
            <a:ext cx="2071296" cy="208800"/>
          </a:xfrm>
          <a:prstGeom prst="rect">
            <a:avLst/>
          </a:prstGeom>
        </p:spPr>
      </p:pic>
      <p:sp>
        <p:nvSpPr>
          <p:cNvPr id="14" name="五边形 13"/>
          <p:cNvSpPr/>
          <p:nvPr userDrawn="1"/>
        </p:nvSpPr>
        <p:spPr>
          <a:xfrm>
            <a:off x="241300" y="194946"/>
            <a:ext cx="352425" cy="708024"/>
          </a:xfrm>
          <a:prstGeom prst="homePlat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195" tIns="107950" rIns="71755" bIns="107950" rtlCol="0" anchor="ctr">
            <a:spAutoFit/>
          </a:bodyPr>
          <a:p>
            <a:pPr algn="ctr"/>
            <a:endParaRPr lang="zh-CN" altLang="en-US" sz="3200"/>
          </a:p>
        </p:txBody>
      </p:sp>
      <p:sp>
        <p:nvSpPr>
          <p:cNvPr id="16" name="矩形 15"/>
          <p:cNvSpPr/>
          <p:nvPr userDrawn="1"/>
        </p:nvSpPr>
        <p:spPr>
          <a:xfrm>
            <a:off x="127000" y="193676"/>
            <a:ext cx="76200" cy="709200"/>
          </a:xfrm>
          <a:prstGeom prst="rect">
            <a:avLst/>
          </a:prstGeom>
          <a:solidFill>
            <a:srgbClr val="1BC4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标题 19"/>
          <p:cNvSpPr>
            <a:spLocks noGrp="1"/>
          </p:cNvSpPr>
          <p:nvPr>
            <p:ph type="title"/>
            <p:custDataLst>
              <p:tags r:id="rId5"/>
            </p:custDataLst>
          </p:nvPr>
        </p:nvSpPr>
        <p:spPr>
          <a:xfrm>
            <a:off x="619125" y="28575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pic>
        <p:nvPicPr>
          <p:cNvPr id="4" name="图片 3" descr="dc53acbff6362781c00910ea991c2306d5dd142760c68-pycaLd_fw1200webp"/>
          <p:cNvPicPr>
            <a:picLocks noChangeAspect="1"/>
          </p:cNvPicPr>
          <p:nvPr userDrawn="1"/>
        </p:nvPicPr>
        <p:blipFill>
          <a:blip r:embed="rId2"/>
          <a:stretch>
            <a:fillRect/>
          </a:stretch>
        </p:blipFill>
        <p:spPr>
          <a:xfrm>
            <a:off x="0" y="262255"/>
            <a:ext cx="11696700" cy="6579235"/>
          </a:xfrm>
          <a:prstGeom prst="rect">
            <a:avLst/>
          </a:prstGeom>
        </p:spPr>
      </p:pic>
      <p:pic>
        <p:nvPicPr>
          <p:cNvPr id="5" name="图片 4" descr="dc53acbff6362781c00910ea991c2306d5dd142760c68-pycaLd_fw1200webp"/>
          <p:cNvPicPr>
            <a:picLocks noChangeAspect="1"/>
          </p:cNvPicPr>
          <p:nvPr userDrawn="1"/>
        </p:nvPicPr>
        <p:blipFill>
          <a:blip r:embed="rId2"/>
          <a:stretch>
            <a:fillRect/>
          </a:stretch>
        </p:blipFill>
        <p:spPr>
          <a:xfrm>
            <a:off x="633095" y="-3175"/>
            <a:ext cx="11430000" cy="6429375"/>
          </a:xfrm>
          <a:prstGeom prst="rect">
            <a:avLst/>
          </a:prstGeom>
        </p:spPr>
      </p:pic>
      <p:sp>
        <p:nvSpPr>
          <p:cNvPr id="6" name="矩形 5"/>
          <p:cNvSpPr/>
          <p:nvPr userDrawn="1"/>
        </p:nvSpPr>
        <p:spPr>
          <a:xfrm>
            <a:off x="-17145" y="-3175"/>
            <a:ext cx="12209145" cy="6861175"/>
          </a:xfrm>
          <a:prstGeom prst="rect">
            <a:avLst/>
          </a:prstGeom>
          <a:gradFill>
            <a:gsLst>
              <a:gs pos="0">
                <a:srgbClr val="00B0F0"/>
              </a:gs>
              <a:gs pos="100000">
                <a:srgbClr val="0068D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副标题 17"/>
          <p:cNvSpPr>
            <a:spLocks noGrp="1"/>
          </p:cNvSpPr>
          <p:nvPr>
            <p:ph type="subTitle" idx="14" hasCustomPrompt="1"/>
            <p:custDataLst>
              <p:tags r:id="rId3"/>
            </p:custDataLst>
          </p:nvPr>
        </p:nvSpPr>
        <p:spPr>
          <a:xfrm>
            <a:off x="1117918" y="386143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bg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pic>
        <p:nvPicPr>
          <p:cNvPr id="7" name="图片 6" descr="dc53acbff6362781c00910ea991c2306d5dd142760c68-pycaLd_fw1200webp"/>
          <p:cNvPicPr>
            <a:picLocks noChangeAspect="1"/>
          </p:cNvPicPr>
          <p:nvPr userDrawn="1"/>
        </p:nvPicPr>
        <p:blipFill>
          <a:blip r:embed="rId2"/>
          <a:stretch>
            <a:fillRect/>
          </a:stretch>
        </p:blipFill>
        <p:spPr>
          <a:xfrm>
            <a:off x="238760" y="262255"/>
            <a:ext cx="11696700" cy="6579235"/>
          </a:xfrm>
          <a:prstGeom prst="rect">
            <a:avLst/>
          </a:prstGeom>
        </p:spPr>
      </p:pic>
      <p:sp>
        <p:nvSpPr>
          <p:cNvPr id="19" name="标题 18"/>
          <p:cNvSpPr>
            <a:spLocks noGrp="1"/>
          </p:cNvSpPr>
          <p:nvPr>
            <p:ph type="ctrTitle" idx="13" hasCustomPrompt="1"/>
            <p:custDataLst>
              <p:tags r:id="rId4"/>
            </p:custDataLst>
          </p:nvPr>
        </p:nvSpPr>
        <p:spPr>
          <a:xfrm>
            <a:off x="3674428" y="22072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chemeClr val="bg1"/>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1" name="椭圆 20"/>
          <p:cNvSpPr/>
          <p:nvPr userDrawn="1"/>
        </p:nvSpPr>
        <p:spPr>
          <a:xfrm>
            <a:off x="6194425" y="262255"/>
            <a:ext cx="1339215" cy="1339215"/>
          </a:xfrm>
          <a:prstGeom prst="ellipse">
            <a:avLst/>
          </a:prstGeom>
          <a:gradFill>
            <a:gsLst>
              <a:gs pos="2000">
                <a:srgbClr val="2386EE"/>
              </a:gs>
              <a:gs pos="100000">
                <a:srgbClr val="0097DE">
                  <a:alpha val="57000"/>
                  <a:lumMod val="70000"/>
                  <a:lumOff val="30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椭圆 2"/>
          <p:cNvSpPr/>
          <p:nvPr userDrawn="1"/>
        </p:nvSpPr>
        <p:spPr>
          <a:xfrm>
            <a:off x="419735" y="412750"/>
            <a:ext cx="698500" cy="698500"/>
          </a:xfrm>
          <a:prstGeom prst="ellipse">
            <a:avLst/>
          </a:prstGeom>
          <a:gradFill>
            <a:gsLst>
              <a:gs pos="2000">
                <a:srgbClr val="2386EE">
                  <a:lumMod val="97000"/>
                </a:srgbClr>
              </a:gs>
              <a:gs pos="100000">
                <a:srgbClr val="0097DE">
                  <a:alpha val="57000"/>
                  <a:lumMod val="31000"/>
                  <a:lumOff val="69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1" name="图片 30" descr="LOGO爱瑞思软件"/>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899" y="388678"/>
            <a:ext cx="2071296" cy="208800"/>
          </a:xfrm>
          <a:prstGeom prst="rect">
            <a:avLst/>
          </a:prstGeom>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22217"/>
          <a:stretch>
            <a:fillRect/>
          </a:stretch>
        </p:blipFill>
        <p:spPr>
          <a:xfrm>
            <a:off x="0" y="0"/>
            <a:ext cx="12192000" cy="6858000"/>
          </a:xfrm>
          <a:prstGeom prst="rect">
            <a:avLst/>
          </a:prstGeom>
        </p:spPr>
      </p:pic>
      <p:pic>
        <p:nvPicPr>
          <p:cNvPr id="31" name="图片 30"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899" y="388678"/>
            <a:ext cx="2071296" cy="208800"/>
          </a:xfrm>
          <a:prstGeom prst="rect">
            <a:avLst/>
          </a:prstGeom>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2" name="任意多边形: 形状 14"/>
          <p:cNvSpPr/>
          <p:nvPr userDrawn="1"/>
        </p:nvSpPr>
        <p:spPr>
          <a:xfrm>
            <a:off x="0" y="0"/>
            <a:ext cx="9589770" cy="6858635"/>
          </a:xfrm>
          <a:custGeom>
            <a:avLst/>
            <a:gdLst>
              <a:gd name="connsiteX0" fmla="*/ 0 w 6446520"/>
              <a:gd name="connsiteY0" fmla="*/ 0 h 5143500"/>
              <a:gd name="connsiteX1" fmla="*/ 6163270 w 6446520"/>
              <a:gd name="connsiteY1" fmla="*/ 0 h 5143500"/>
              <a:gd name="connsiteX2" fmla="*/ 6231723 w 6446520"/>
              <a:gd name="connsiteY2" fmla="*/ 202306 h 5143500"/>
              <a:gd name="connsiteX3" fmla="*/ 6446520 w 6446520"/>
              <a:gd name="connsiteY3" fmla="*/ 1623060 h 5143500"/>
              <a:gd name="connsiteX4" fmla="*/ 5047153 w 6446520"/>
              <a:gd name="connsiteY4" fmla="*/ 5001433 h 5143500"/>
              <a:gd name="connsiteX5" fmla="*/ 4898143 w 6446520"/>
              <a:gd name="connsiteY5" fmla="*/ 5143500 h 5143500"/>
              <a:gd name="connsiteX6" fmla="*/ 0 w 644652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6520" h="5143500">
                <a:moveTo>
                  <a:pt x="0" y="0"/>
                </a:moveTo>
                <a:lnTo>
                  <a:pt x="6163270" y="0"/>
                </a:lnTo>
                <a:lnTo>
                  <a:pt x="6231723" y="202306"/>
                </a:lnTo>
                <a:cubicBezTo>
                  <a:pt x="6371319" y="651122"/>
                  <a:pt x="6446520" y="1128309"/>
                  <a:pt x="6446520" y="1623060"/>
                </a:cubicBezTo>
                <a:cubicBezTo>
                  <a:pt x="6446520" y="2942397"/>
                  <a:pt x="5911753" y="4136832"/>
                  <a:pt x="5047153" y="5001433"/>
                </a:cubicBezTo>
                <a:lnTo>
                  <a:pt x="4898143" y="5143500"/>
                </a:lnTo>
                <a:lnTo>
                  <a:pt x="0" y="5143500"/>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3" name="任意多边形: 形状 19"/>
          <p:cNvSpPr/>
          <p:nvPr userDrawn="1"/>
        </p:nvSpPr>
        <p:spPr>
          <a:xfrm>
            <a:off x="2658745" y="1074420"/>
            <a:ext cx="9532620" cy="5783580"/>
          </a:xfrm>
          <a:custGeom>
            <a:avLst/>
            <a:gdLst>
              <a:gd name="connsiteX0" fmla="*/ 4725096 w 6485316"/>
              <a:gd name="connsiteY0" fmla="*/ 0 h 4069080"/>
              <a:gd name="connsiteX1" fmla="*/ 6367843 w 6485316"/>
              <a:gd name="connsiteY1" fmla="*/ 289912 h 4069080"/>
              <a:gd name="connsiteX2" fmla="*/ 6485316 w 6485316"/>
              <a:gd name="connsiteY2" fmla="*/ 336230 h 4069080"/>
              <a:gd name="connsiteX3" fmla="*/ 6485316 w 6485316"/>
              <a:gd name="connsiteY3" fmla="*/ 4069080 h 4069080"/>
              <a:gd name="connsiteX4" fmla="*/ 0 w 6485316"/>
              <a:gd name="connsiteY4" fmla="*/ 4069080 h 4069080"/>
              <a:gd name="connsiteX5" fmla="*/ 2407 w 6485316"/>
              <a:gd name="connsiteY5" fmla="*/ 4050138 h 4069080"/>
              <a:gd name="connsiteX6" fmla="*/ 4725096 w 6485316"/>
              <a:gd name="connsiteY6" fmla="*/ 0 h 406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5316" h="4069080">
                <a:moveTo>
                  <a:pt x="4725096" y="0"/>
                </a:moveTo>
                <a:cubicBezTo>
                  <a:pt x="5302306" y="0"/>
                  <a:pt x="5855609" y="102358"/>
                  <a:pt x="6367843" y="289912"/>
                </a:cubicBezTo>
                <a:lnTo>
                  <a:pt x="6485316" y="336230"/>
                </a:lnTo>
                <a:lnTo>
                  <a:pt x="6485316" y="4069080"/>
                </a:lnTo>
                <a:lnTo>
                  <a:pt x="0" y="4069080"/>
                </a:lnTo>
                <a:lnTo>
                  <a:pt x="2407" y="4050138"/>
                </a:lnTo>
                <a:cubicBezTo>
                  <a:pt x="352822" y="1756793"/>
                  <a:pt x="2333799" y="0"/>
                  <a:pt x="4725096" y="0"/>
                </a:cubicBezTo>
                <a:close/>
              </a:path>
            </a:pathLst>
          </a:custGeom>
          <a:solidFill>
            <a:srgbClr val="2686E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14" name="图片 13"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7899" y="388678"/>
            <a:ext cx="2071296" cy="208800"/>
          </a:xfrm>
          <a:prstGeom prst="rect">
            <a:avLst/>
          </a:prstGeom>
        </p:spPr>
      </p:pic>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6" name="任意多边形: 形状 16"/>
          <p:cNvSpPr/>
          <p:nvPr userDrawn="1"/>
        </p:nvSpPr>
        <p:spPr>
          <a:xfrm rot="10800000">
            <a:off x="1882140" y="0"/>
            <a:ext cx="10307320" cy="6856730"/>
          </a:xfrm>
          <a:custGeom>
            <a:avLst/>
            <a:gdLst>
              <a:gd name="connsiteX0" fmla="*/ 7414451 w 8417642"/>
              <a:gd name="connsiteY0" fmla="*/ 5143500 h 5143500"/>
              <a:gd name="connsiteX1" fmla="*/ 0 w 8417642"/>
              <a:gd name="connsiteY1" fmla="*/ 5143500 h 5143500"/>
              <a:gd name="connsiteX2" fmla="*/ 0 w 8417642"/>
              <a:gd name="connsiteY2" fmla="*/ 0 h 5143500"/>
              <a:gd name="connsiteX3" fmla="*/ 7867735 w 8417642"/>
              <a:gd name="connsiteY3" fmla="*/ 0 h 5143500"/>
              <a:gd name="connsiteX4" fmla="*/ 8042183 w 8417642"/>
              <a:gd name="connsiteY4" fmla="*/ 362132 h 5143500"/>
              <a:gd name="connsiteX5" fmla="*/ 8417642 w 8417642"/>
              <a:gd name="connsiteY5" fmla="*/ 2221844 h 5143500"/>
              <a:gd name="connsiteX6" fmla="*/ 7601679 w 8417642"/>
              <a:gd name="connsiteY6" fmla="*/ 48931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17642" h="5143500">
                <a:moveTo>
                  <a:pt x="7414451" y="5143500"/>
                </a:moveTo>
                <a:lnTo>
                  <a:pt x="0" y="5143500"/>
                </a:lnTo>
                <a:lnTo>
                  <a:pt x="0" y="0"/>
                </a:lnTo>
                <a:lnTo>
                  <a:pt x="7867735" y="0"/>
                </a:lnTo>
                <a:lnTo>
                  <a:pt x="8042183" y="362132"/>
                </a:lnTo>
                <a:cubicBezTo>
                  <a:pt x="8283950" y="933733"/>
                  <a:pt x="8417642" y="1562176"/>
                  <a:pt x="8417642" y="2221844"/>
                </a:cubicBezTo>
                <a:cubicBezTo>
                  <a:pt x="8417642" y="3211346"/>
                  <a:pt x="8116835" y="4130592"/>
                  <a:pt x="7601679" y="4893124"/>
                </a:cubicBez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2" name="任意多边形: 形状 11"/>
          <p:cNvSpPr/>
          <p:nvPr userDrawn="1"/>
        </p:nvSpPr>
        <p:spPr>
          <a:xfrm rot="10800000">
            <a:off x="0" y="0"/>
            <a:ext cx="5969635" cy="4618990"/>
          </a:xfrm>
          <a:custGeom>
            <a:avLst/>
            <a:gdLst>
              <a:gd name="connsiteX0" fmla="*/ 4384216 w 4384216"/>
              <a:gd name="connsiteY0" fmla="*/ 3465512 h 3465512"/>
              <a:gd name="connsiteX1" fmla="*/ 0 w 4384216"/>
              <a:gd name="connsiteY1" fmla="*/ 3465512 h 3465512"/>
              <a:gd name="connsiteX2" fmla="*/ 32176 w 4384216"/>
              <a:gd name="connsiteY2" fmla="*/ 3352202 h 3465512"/>
              <a:gd name="connsiteX3" fmla="*/ 4197212 w 4384216"/>
              <a:gd name="connsiteY3" fmla="*/ 11550 h 3465512"/>
              <a:gd name="connsiteX4" fmla="*/ 4384216 w 4384216"/>
              <a:gd name="connsiteY4" fmla="*/ 0 h 3465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4216" h="3465512">
                <a:moveTo>
                  <a:pt x="4384216" y="3465512"/>
                </a:moveTo>
                <a:lnTo>
                  <a:pt x="0" y="3465512"/>
                </a:lnTo>
                <a:lnTo>
                  <a:pt x="32176" y="3352202"/>
                </a:lnTo>
                <a:cubicBezTo>
                  <a:pt x="599286" y="1528888"/>
                  <a:pt x="2229157" y="173812"/>
                  <a:pt x="4197212" y="11550"/>
                </a:cubicBezTo>
                <a:lnTo>
                  <a:pt x="4384216" y="0"/>
                </a:lnTo>
                <a:close/>
              </a:path>
            </a:pathLst>
          </a:custGeom>
          <a:solidFill>
            <a:srgbClr val="2686E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en-US" altLang="zh-CN"/>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2" name="图片 1"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444558"/>
            <a:ext cx="2071296" cy="208800"/>
          </a:xfrm>
          <a:prstGeom prst="rect">
            <a:avLst/>
          </a:prstGeom>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pic>
        <p:nvPicPr>
          <p:cNvPr id="6" name="图片 5"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24658"/>
            <a:ext cx="2071296" cy="208800"/>
          </a:xfrm>
          <a:prstGeom prst="rect">
            <a:avLst/>
          </a:prstGeom>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矩形 5"/>
          <p:cNvSpPr/>
          <p:nvPr userDrawn="1"/>
        </p:nvSpPr>
        <p:spPr>
          <a:xfrm>
            <a:off x="-635" y="0"/>
            <a:ext cx="12192635" cy="936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444558"/>
            <a:ext cx="2071296" cy="208800"/>
          </a:xfrm>
          <a:prstGeom prst="rect">
            <a:avLst/>
          </a:prstGeom>
        </p:spPr>
      </p:pic>
      <p:sp>
        <p:nvSpPr>
          <p:cNvPr id="8" name="标题 7"/>
          <p:cNvSpPr>
            <a:spLocks noGrp="1"/>
          </p:cNvSpPr>
          <p:nvPr>
            <p:ph type="title"/>
            <p:custDataLst>
              <p:tags r:id="rId4"/>
            </p:custDataLst>
          </p:nvPr>
        </p:nvSpPr>
        <p:spPr>
          <a:xfrm>
            <a:off x="330200" y="28575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11" name="图片 10" descr="/Users/ui02/Desktop/爱瑞思2016.05.20/LOGO文件/公司LOGO/ppt-logo/1白.png1白"/>
          <p:cNvPicPr>
            <a:picLocks noChangeAspect="1"/>
          </p:cNvPicPr>
          <p:nvPr userDrawn="1"/>
        </p:nvPicPr>
        <p:blipFill>
          <a:blip r:embed="rId2"/>
          <a:srcRect/>
          <a:stretch>
            <a:fillRect/>
          </a:stretch>
        </p:blipFill>
        <p:spPr>
          <a:xfrm>
            <a:off x="380365" y="437515"/>
            <a:ext cx="217170" cy="217170"/>
          </a:xfrm>
          <a:prstGeom prst="rect">
            <a:avLst/>
          </a:prstGeom>
        </p:spPr>
      </p:pic>
      <p:sp>
        <p:nvSpPr>
          <p:cNvPr id="17" name="矩形 16"/>
          <p:cNvSpPr/>
          <p:nvPr userDrawn="1"/>
        </p:nvSpPr>
        <p:spPr>
          <a:xfrm>
            <a:off x="404495" y="888570"/>
            <a:ext cx="11520000" cy="144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532188"/>
            <a:ext cx="2071296" cy="208800"/>
          </a:xfrm>
          <a:prstGeom prst="rect">
            <a:avLst/>
          </a:prstGeom>
        </p:spPr>
      </p:pic>
      <p:sp>
        <p:nvSpPr>
          <p:cNvPr id="20" name="标题 19"/>
          <p:cNvSpPr>
            <a:spLocks noGrp="1"/>
          </p:cNvSpPr>
          <p:nvPr>
            <p:ph type="title"/>
            <p:custDataLst>
              <p:tags r:id="rId5"/>
            </p:custDataLst>
          </p:nvPr>
        </p:nvSpPr>
        <p:spPr>
          <a:xfrm>
            <a:off x="404495" y="373380"/>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2" name="直角三角形 1"/>
          <p:cNvSpPr/>
          <p:nvPr userDrawn="1"/>
        </p:nvSpPr>
        <p:spPr>
          <a:xfrm>
            <a:off x="6350" y="4495800"/>
            <a:ext cx="1955800" cy="2362200"/>
          </a:xfrm>
          <a:prstGeom prst="rtTriangle">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等腰三角形 2"/>
          <p:cNvSpPr/>
          <p:nvPr userDrawn="1"/>
        </p:nvSpPr>
        <p:spPr>
          <a:xfrm>
            <a:off x="470535" y="5727700"/>
            <a:ext cx="2400300" cy="1130300"/>
          </a:xfrm>
          <a:prstGeom prst="triangle">
            <a:avLst>
              <a:gd name="adj" fmla="val 50000"/>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13" name="图片 12"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64662"/>
            <a:ext cx="2071296" cy="208800"/>
          </a:xfrm>
          <a:prstGeom prst="rect">
            <a:avLst/>
          </a:prstGeom>
        </p:spPr>
      </p:pic>
      <p:sp>
        <p:nvSpPr>
          <p:cNvPr id="15" name="矩形 14"/>
          <p:cNvSpPr/>
          <p:nvPr userDrawn="1"/>
        </p:nvSpPr>
        <p:spPr>
          <a:xfrm>
            <a:off x="404495" y="403225"/>
            <a:ext cx="76200" cy="499745"/>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userDrawn="1"/>
        </p:nvSpPr>
        <p:spPr>
          <a:xfrm>
            <a:off x="521335" y="403225"/>
            <a:ext cx="1445260" cy="499745"/>
          </a:xfrm>
          <a:prstGeom prst="rect">
            <a:avLst/>
          </a:prstGeom>
          <a:gradFill rotWithShape="0">
            <a:gsLst>
              <a:gs pos="2000">
                <a:srgbClr val="2386EE">
                  <a:alpha val="100000"/>
                </a:srgbClr>
              </a:gs>
              <a:gs pos="89000">
                <a:schemeClr val="bg1">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标题 6"/>
          <p:cNvSpPr>
            <a:spLocks noGrp="1"/>
          </p:cNvSpPr>
          <p:nvPr>
            <p:ph type="title"/>
            <p:custDataLst>
              <p:tags r:id="rId4"/>
            </p:custDataLst>
          </p:nvPr>
        </p:nvSpPr>
        <p:spPr>
          <a:xfrm>
            <a:off x="636905" y="389890"/>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pic>
        <p:nvPicPr>
          <p:cNvPr id="13" name="图片 12"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64662"/>
            <a:ext cx="2071296" cy="208800"/>
          </a:xfrm>
          <a:prstGeom prst="rect">
            <a:avLst/>
          </a:prstGeom>
        </p:spPr>
      </p:pic>
      <p:sp>
        <p:nvSpPr>
          <p:cNvPr id="7" name="标题 6"/>
          <p:cNvSpPr>
            <a:spLocks noGrp="1"/>
          </p:cNvSpPr>
          <p:nvPr>
            <p:ph type="title"/>
            <p:custDataLst>
              <p:tags r:id="rId4"/>
            </p:custDataLst>
          </p:nvPr>
        </p:nvSpPr>
        <p:spPr>
          <a:xfrm>
            <a:off x="850900" y="380365"/>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6" name="椭圆 5"/>
          <p:cNvSpPr/>
          <p:nvPr userDrawn="1"/>
        </p:nvSpPr>
        <p:spPr>
          <a:xfrm>
            <a:off x="220345" y="380365"/>
            <a:ext cx="451485" cy="451485"/>
          </a:xfrm>
          <a:prstGeom prst="ellips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descr="Schola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7688" y="447708"/>
            <a:ext cx="316800" cy="316800"/>
          </a:xfrm>
          <a:prstGeom prst="rect">
            <a:avLst/>
          </a:prstGeom>
        </p:spPr>
      </p:pic>
      <p:sp>
        <p:nvSpPr>
          <p:cNvPr id="9" name="椭圆 8"/>
          <p:cNvSpPr/>
          <p:nvPr userDrawn="1"/>
        </p:nvSpPr>
        <p:spPr>
          <a:xfrm>
            <a:off x="652780" y="700405"/>
            <a:ext cx="131445" cy="131445"/>
          </a:xfrm>
          <a:prstGeom prst="ellips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弦形 9"/>
          <p:cNvSpPr/>
          <p:nvPr userDrawn="1"/>
        </p:nvSpPr>
        <p:spPr>
          <a:xfrm rot="6780000">
            <a:off x="939800" y="5391150"/>
            <a:ext cx="2155190" cy="2155190"/>
          </a:xfrm>
          <a:prstGeom prst="chord">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弦形 10"/>
          <p:cNvSpPr/>
          <p:nvPr userDrawn="1"/>
        </p:nvSpPr>
        <p:spPr>
          <a:xfrm rot="17580000">
            <a:off x="9853930" y="-654050"/>
            <a:ext cx="2155190" cy="2155190"/>
          </a:xfrm>
          <a:prstGeom prst="chord">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椭圆 11"/>
          <p:cNvSpPr/>
          <p:nvPr userDrawn="1"/>
        </p:nvSpPr>
        <p:spPr>
          <a:xfrm>
            <a:off x="6457950" y="1836420"/>
            <a:ext cx="4541520" cy="454152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userDrawn="1"/>
        </p:nvSpPr>
        <p:spPr>
          <a:xfrm>
            <a:off x="2889250" y="5378450"/>
            <a:ext cx="421640" cy="42164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椭圆 16"/>
          <p:cNvSpPr/>
          <p:nvPr userDrawn="1"/>
        </p:nvSpPr>
        <p:spPr>
          <a:xfrm>
            <a:off x="0" y="1836420"/>
            <a:ext cx="1506855" cy="1506855"/>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椭圆 18"/>
          <p:cNvSpPr/>
          <p:nvPr userDrawn="1"/>
        </p:nvSpPr>
        <p:spPr>
          <a:xfrm>
            <a:off x="3874135" y="2793365"/>
            <a:ext cx="845820" cy="84582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1" name="任意多边形 20"/>
          <p:cNvSpPr/>
          <p:nvPr userDrawn="1"/>
        </p:nvSpPr>
        <p:spPr>
          <a:xfrm rot="5400000">
            <a:off x="-1724659" y="1716088"/>
            <a:ext cx="6877685" cy="3419475"/>
          </a:xfrm>
          <a:custGeom>
            <a:avLst/>
            <a:gdLst>
              <a:gd name="connsiteX0" fmla="*/ 0 w 10831"/>
              <a:gd name="connsiteY0" fmla="*/ 5385 h 5385"/>
              <a:gd name="connsiteX1" fmla="*/ 5415 w 10831"/>
              <a:gd name="connsiteY1" fmla="*/ 0 h 5385"/>
              <a:gd name="connsiteX2" fmla="*/ 10831 w 10831"/>
              <a:gd name="connsiteY2" fmla="*/ 5385 h 5385"/>
              <a:gd name="connsiteX3" fmla="*/ 0 w 10831"/>
              <a:gd name="connsiteY3" fmla="*/ 5385 h 5385"/>
            </a:gdLst>
            <a:ahLst/>
            <a:cxnLst>
              <a:cxn ang="0">
                <a:pos x="connsiteX0" y="connsiteY0"/>
              </a:cxn>
              <a:cxn ang="0">
                <a:pos x="connsiteX1" y="connsiteY1"/>
              </a:cxn>
              <a:cxn ang="0">
                <a:pos x="connsiteX2" y="connsiteY2"/>
              </a:cxn>
              <a:cxn ang="0">
                <a:pos x="connsiteX3" y="connsiteY3"/>
              </a:cxn>
            </a:cxnLst>
            <a:rect l="l" t="t" r="r" b="b"/>
            <a:pathLst>
              <a:path w="10831" h="5385">
                <a:moveTo>
                  <a:pt x="0" y="5385"/>
                </a:moveTo>
                <a:lnTo>
                  <a:pt x="5415" y="0"/>
                </a:lnTo>
                <a:lnTo>
                  <a:pt x="10831" y="5385"/>
                </a:lnTo>
                <a:lnTo>
                  <a:pt x="0" y="5385"/>
                </a:lnTo>
                <a:close/>
              </a:path>
            </a:pathLst>
          </a:custGeom>
          <a:solidFill>
            <a:srgbClr val="2386EE">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sp>
        <p:nvSpPr>
          <p:cNvPr id="26" name="燕尾形 25"/>
          <p:cNvSpPr/>
          <p:nvPr userDrawn="1"/>
        </p:nvSpPr>
        <p:spPr>
          <a:xfrm>
            <a:off x="26670" y="0"/>
            <a:ext cx="6794500" cy="6857365"/>
          </a:xfrm>
          <a:prstGeom prst="chevron">
            <a:avLst/>
          </a:prstGeom>
          <a:solidFill>
            <a:srgbClr val="2386EE">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燕尾形 26"/>
          <p:cNvSpPr/>
          <p:nvPr userDrawn="1"/>
        </p:nvSpPr>
        <p:spPr>
          <a:xfrm>
            <a:off x="3415665" y="-9525"/>
            <a:ext cx="6794500" cy="6866890"/>
          </a:xfrm>
          <a:prstGeom prst="chevron">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1"/>
        </p:nvSpPr>
        <p:spPr>
          <a:xfrm>
            <a:off x="404495" y="964770"/>
            <a:ext cx="11520000" cy="144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494088"/>
            <a:ext cx="2071296" cy="208800"/>
          </a:xfrm>
          <a:prstGeom prst="rect">
            <a:avLst/>
          </a:prstGeom>
        </p:spPr>
      </p:pic>
      <p:sp>
        <p:nvSpPr>
          <p:cNvPr id="20" name="标题 19"/>
          <p:cNvSpPr>
            <a:spLocks noGrp="1"/>
          </p:cNvSpPr>
          <p:nvPr>
            <p:ph type="title"/>
            <p:custDataLst>
              <p:tags r:id="rId4"/>
            </p:custDataLst>
          </p:nvPr>
        </p:nvSpPr>
        <p:spPr>
          <a:xfrm>
            <a:off x="404495" y="33528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11" name="图片 10" descr="/Users/ui02/Desktop/爱瑞思2016.05.20/LOGO文件/公司LOGO/ppt-logo/1白.png1白"/>
          <p:cNvPicPr>
            <a:picLocks noChangeAspect="1"/>
          </p:cNvPicPr>
          <p:nvPr userDrawn="1"/>
        </p:nvPicPr>
        <p:blipFill>
          <a:blip r:embed="rId2"/>
          <a:srcRect/>
          <a:stretch>
            <a:fillRect/>
          </a:stretch>
        </p:blipFill>
        <p:spPr>
          <a:xfrm>
            <a:off x="380365" y="437515"/>
            <a:ext cx="217170" cy="217170"/>
          </a:xfrm>
          <a:prstGeom prst="rect">
            <a:avLst/>
          </a:prstGeom>
        </p:spPr>
      </p:pic>
      <p:pic>
        <p:nvPicPr>
          <p:cNvPr id="13" name="图片 12"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444558"/>
            <a:ext cx="2071296" cy="208800"/>
          </a:xfrm>
          <a:prstGeom prst="rect">
            <a:avLst/>
          </a:prstGeom>
        </p:spPr>
      </p:pic>
      <p:sp>
        <p:nvSpPr>
          <p:cNvPr id="14" name="五边形 13"/>
          <p:cNvSpPr/>
          <p:nvPr userDrawn="1"/>
        </p:nvSpPr>
        <p:spPr>
          <a:xfrm>
            <a:off x="241300" y="194946"/>
            <a:ext cx="352425" cy="708024"/>
          </a:xfrm>
          <a:prstGeom prst="homePlat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195" tIns="107950" rIns="71755" bIns="107950" rtlCol="0" anchor="ctr">
            <a:spAutoFit/>
          </a:bodyPr>
          <a:p>
            <a:pPr algn="ctr"/>
            <a:endParaRPr lang="zh-CN" altLang="en-US" sz="3200"/>
          </a:p>
        </p:txBody>
      </p:sp>
      <p:sp>
        <p:nvSpPr>
          <p:cNvPr id="16" name="矩形 15"/>
          <p:cNvSpPr/>
          <p:nvPr userDrawn="1"/>
        </p:nvSpPr>
        <p:spPr>
          <a:xfrm>
            <a:off x="127000" y="193676"/>
            <a:ext cx="76200" cy="709200"/>
          </a:xfrm>
          <a:prstGeom prst="rect">
            <a:avLst/>
          </a:prstGeom>
          <a:solidFill>
            <a:srgbClr val="1BC4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标题 19"/>
          <p:cNvSpPr>
            <a:spLocks noGrp="1"/>
          </p:cNvSpPr>
          <p:nvPr>
            <p:ph type="title"/>
            <p:custDataLst>
              <p:tags r:id="rId5"/>
            </p:custDataLst>
          </p:nvPr>
        </p:nvSpPr>
        <p:spPr>
          <a:xfrm>
            <a:off x="619125" y="28575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1" name="任意多边形 20"/>
          <p:cNvSpPr/>
          <p:nvPr userDrawn="1"/>
        </p:nvSpPr>
        <p:spPr>
          <a:xfrm rot="5400000">
            <a:off x="-1724659" y="1716088"/>
            <a:ext cx="6877685" cy="3419475"/>
          </a:xfrm>
          <a:custGeom>
            <a:avLst/>
            <a:gdLst>
              <a:gd name="connsiteX0" fmla="*/ 0 w 10831"/>
              <a:gd name="connsiteY0" fmla="*/ 5385 h 5385"/>
              <a:gd name="connsiteX1" fmla="*/ 5415 w 10831"/>
              <a:gd name="connsiteY1" fmla="*/ 0 h 5385"/>
              <a:gd name="connsiteX2" fmla="*/ 10831 w 10831"/>
              <a:gd name="connsiteY2" fmla="*/ 5385 h 5385"/>
              <a:gd name="connsiteX3" fmla="*/ 0 w 10831"/>
              <a:gd name="connsiteY3" fmla="*/ 5385 h 5385"/>
            </a:gdLst>
            <a:ahLst/>
            <a:cxnLst>
              <a:cxn ang="0">
                <a:pos x="connsiteX0" y="connsiteY0"/>
              </a:cxn>
              <a:cxn ang="0">
                <a:pos x="connsiteX1" y="connsiteY1"/>
              </a:cxn>
              <a:cxn ang="0">
                <a:pos x="connsiteX2" y="connsiteY2"/>
              </a:cxn>
              <a:cxn ang="0">
                <a:pos x="connsiteX3" y="connsiteY3"/>
              </a:cxn>
            </a:cxnLst>
            <a:rect l="l" t="t" r="r" b="b"/>
            <a:pathLst>
              <a:path w="10831" h="5385">
                <a:moveTo>
                  <a:pt x="0" y="5385"/>
                </a:moveTo>
                <a:lnTo>
                  <a:pt x="5415" y="0"/>
                </a:lnTo>
                <a:lnTo>
                  <a:pt x="10831" y="5385"/>
                </a:lnTo>
                <a:lnTo>
                  <a:pt x="0" y="5385"/>
                </a:lnTo>
                <a:close/>
              </a:path>
            </a:pathLst>
          </a:custGeom>
          <a:solidFill>
            <a:srgbClr val="2386EE">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sp>
        <p:nvSpPr>
          <p:cNvPr id="26" name="燕尾形 25"/>
          <p:cNvSpPr/>
          <p:nvPr userDrawn="1"/>
        </p:nvSpPr>
        <p:spPr>
          <a:xfrm>
            <a:off x="26670" y="0"/>
            <a:ext cx="6794500" cy="6857365"/>
          </a:xfrm>
          <a:prstGeom prst="chevron">
            <a:avLst/>
          </a:prstGeom>
          <a:solidFill>
            <a:srgbClr val="2386EE">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燕尾形 26"/>
          <p:cNvSpPr/>
          <p:nvPr userDrawn="1"/>
        </p:nvSpPr>
        <p:spPr>
          <a:xfrm>
            <a:off x="3415665" y="-9525"/>
            <a:ext cx="6794500" cy="6866890"/>
          </a:xfrm>
          <a:prstGeom prst="chevron">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1"/>
        </p:nvSpPr>
        <p:spPr>
          <a:xfrm>
            <a:off x="404495" y="964770"/>
            <a:ext cx="11520000" cy="144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494088"/>
            <a:ext cx="2071296" cy="208800"/>
          </a:xfrm>
          <a:prstGeom prst="rect">
            <a:avLst/>
          </a:prstGeom>
        </p:spPr>
      </p:pic>
      <p:sp>
        <p:nvSpPr>
          <p:cNvPr id="20" name="标题 19"/>
          <p:cNvSpPr>
            <a:spLocks noGrp="1"/>
          </p:cNvSpPr>
          <p:nvPr>
            <p:ph type="title"/>
            <p:custDataLst>
              <p:tags r:id="rId4"/>
            </p:custDataLst>
          </p:nvPr>
        </p:nvSpPr>
        <p:spPr>
          <a:xfrm>
            <a:off x="404495" y="33528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9" name="任意多边形 16"/>
          <p:cNvSpPr/>
          <p:nvPr userDrawn="1">
            <p:custDataLst>
              <p:tags r:id="rId2"/>
            </p:custDataLst>
          </p:nvPr>
        </p:nvSpPr>
        <p:spPr>
          <a:xfrm rot="16200000">
            <a:off x="2665095" y="-2667000"/>
            <a:ext cx="6861810" cy="121881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0806" h="19372">
                <a:moveTo>
                  <a:pt x="0" y="0"/>
                </a:moveTo>
                <a:lnTo>
                  <a:pt x="10806" y="10806"/>
                </a:lnTo>
                <a:lnTo>
                  <a:pt x="10806" y="19372"/>
                </a:lnTo>
                <a:lnTo>
                  <a:pt x="0" y="19372"/>
                </a:lnTo>
                <a:lnTo>
                  <a:pt x="0" y="0"/>
                </a:lnTo>
                <a:close/>
              </a:path>
            </a:pathLst>
          </a:cu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直角三角形 9"/>
          <p:cNvSpPr/>
          <p:nvPr userDrawn="1">
            <p:custDataLst>
              <p:tags r:id="rId3"/>
            </p:custDataLst>
          </p:nvPr>
        </p:nvSpPr>
        <p:spPr>
          <a:xfrm rot="16200000">
            <a:off x="5333365" y="0"/>
            <a:ext cx="6858635" cy="6858635"/>
          </a:xfrm>
          <a:prstGeom prst="rtTriangle">
            <a:avLst/>
          </a:prstGeom>
          <a:solidFill>
            <a:schemeClr val="accent1">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标题 12"/>
          <p:cNvSpPr>
            <a:spLocks noGrp="1"/>
          </p:cNvSpPr>
          <p:nvPr>
            <p:ph type="title"/>
            <p:custDataLst>
              <p:tags r:id="rId4"/>
            </p:custDataLst>
          </p:nvPr>
        </p:nvSpPr>
        <p:spPr>
          <a:xfrm>
            <a:off x="697865" y="238125"/>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2" name="Rectangle 696"/>
          <p:cNvSpPr>
            <a:spLocks noChangeArrowheads="1"/>
          </p:cNvSpPr>
          <p:nvPr userDrawn="1"/>
        </p:nvSpPr>
        <p:spPr bwMode="auto">
          <a:xfrm>
            <a:off x="9161145" y="6750685"/>
            <a:ext cx="3044825" cy="114300"/>
          </a:xfrm>
          <a:prstGeom prst="rect">
            <a:avLst/>
          </a:prstGeom>
          <a:solidFill>
            <a:srgbClr val="BAD1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 name="Rectangle 697"/>
          <p:cNvSpPr>
            <a:spLocks noChangeArrowheads="1"/>
          </p:cNvSpPr>
          <p:nvPr userDrawn="1"/>
        </p:nvSpPr>
        <p:spPr bwMode="auto">
          <a:xfrm>
            <a:off x="5495290" y="6750685"/>
            <a:ext cx="3665855" cy="114300"/>
          </a:xfrm>
          <a:prstGeom prst="rect">
            <a:avLst/>
          </a:prstGeom>
          <a:solidFill>
            <a:srgbClr val="008DD5">
              <a:alpha val="93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 name="Rectangle 698"/>
          <p:cNvSpPr>
            <a:spLocks noChangeArrowheads="1"/>
          </p:cNvSpPr>
          <p:nvPr userDrawn="1"/>
        </p:nvSpPr>
        <p:spPr bwMode="auto">
          <a:xfrm>
            <a:off x="-7620" y="6750685"/>
            <a:ext cx="5502910" cy="114300"/>
          </a:xfrm>
          <a:prstGeom prst="rect">
            <a:avLst/>
          </a:prstGeom>
          <a:solidFill>
            <a:srgbClr val="0076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pic>
        <p:nvPicPr>
          <p:cNvPr id="12" name="图片 11" descr="/Users/ui02/Desktop/爱瑞思2016.05.20/LOGO文件/公司LOGO/ppt-logo/1白.png1白"/>
          <p:cNvPicPr>
            <a:picLocks noChangeAspect="1"/>
          </p:cNvPicPr>
          <p:nvPr userDrawn="1"/>
        </p:nvPicPr>
        <p:blipFill>
          <a:blip r:embed="rId5"/>
          <a:srcRect/>
          <a:stretch>
            <a:fillRect/>
          </a:stretch>
        </p:blipFill>
        <p:spPr>
          <a:xfrm>
            <a:off x="253365" y="310515"/>
            <a:ext cx="217170" cy="217170"/>
          </a:xfrm>
          <a:prstGeom prst="rect">
            <a:avLst/>
          </a:prstGeom>
        </p:spPr>
      </p:pic>
      <p:sp>
        <p:nvSpPr>
          <p:cNvPr id="5" name="矩形 4"/>
          <p:cNvSpPr/>
          <p:nvPr userDrawn="1"/>
        </p:nvSpPr>
        <p:spPr>
          <a:xfrm>
            <a:off x="209550" y="266700"/>
            <a:ext cx="304800" cy="304800"/>
          </a:xfrm>
          <a:prstGeom prst="rect">
            <a:avLst/>
          </a:prstGeom>
          <a:solidFill>
            <a:srgbClr val="2E9DE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userDrawn="1"/>
        </p:nvSpPr>
        <p:spPr>
          <a:xfrm>
            <a:off x="431800" y="482600"/>
            <a:ext cx="203200" cy="203200"/>
          </a:xfrm>
          <a:prstGeom prst="rect">
            <a:avLst/>
          </a:prstGeom>
          <a:solidFill>
            <a:srgbClr val="228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Users/ui02/Desktop/爱瑞思2016.05.20/LOGO文件/公司LOGO/ppt-logo/1白.png1白"/>
          <p:cNvPicPr>
            <a:picLocks noChangeAspect="1"/>
          </p:cNvPicPr>
          <p:nvPr userDrawn="1"/>
        </p:nvPicPr>
        <p:blipFill>
          <a:blip r:embed="rId5"/>
          <a:srcRect/>
          <a:stretch>
            <a:fillRect/>
          </a:stretch>
        </p:blipFill>
        <p:spPr>
          <a:xfrm>
            <a:off x="253365" y="310515"/>
            <a:ext cx="217170" cy="217170"/>
          </a:xfrm>
          <a:prstGeom prst="rect">
            <a:avLst/>
          </a:prstGeom>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17" name="矩形 16"/>
          <p:cNvSpPr/>
          <p:nvPr userDrawn="1"/>
        </p:nvSpPr>
        <p:spPr>
          <a:xfrm flipV="1">
            <a:off x="404495" y="951230"/>
            <a:ext cx="216000" cy="50400"/>
          </a:xfrm>
          <a:prstGeom prst="rect">
            <a:avLst/>
          </a:prstGeom>
          <a:solidFill>
            <a:srgbClr val="2386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86888"/>
            <a:ext cx="2071296" cy="208800"/>
          </a:xfrm>
          <a:prstGeom prst="rect">
            <a:avLst/>
          </a:prstGeom>
        </p:spPr>
      </p:pic>
      <p:sp>
        <p:nvSpPr>
          <p:cNvPr id="20" name="标题 19"/>
          <p:cNvSpPr>
            <a:spLocks noGrp="1"/>
          </p:cNvSpPr>
          <p:nvPr>
            <p:ph type="title"/>
            <p:custDataLst>
              <p:tags r:id="rId4"/>
            </p:custDataLst>
          </p:nvPr>
        </p:nvSpPr>
        <p:spPr>
          <a:xfrm>
            <a:off x="404495" y="33528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矩形 2"/>
          <p:cNvSpPr/>
          <p:nvPr userDrawn="1"/>
        </p:nvSpPr>
        <p:spPr>
          <a:xfrm flipV="1">
            <a:off x="652145" y="951230"/>
            <a:ext cx="1296000" cy="50400"/>
          </a:xfrm>
          <a:prstGeom prst="rect">
            <a:avLst/>
          </a:prstGeom>
          <a:gradFill>
            <a:gsLst>
              <a:gs pos="10000">
                <a:srgbClr val="2386EE">
                  <a:alpha val="0"/>
                </a:srgbClr>
              </a:gs>
              <a:gs pos="100000">
                <a:srgbClr val="2D84F1"/>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6" name="椭圆 5"/>
          <p:cNvSpPr/>
          <p:nvPr userDrawn="1"/>
        </p:nvSpPr>
        <p:spPr>
          <a:xfrm>
            <a:off x="81915" y="194310"/>
            <a:ext cx="635000" cy="635000"/>
          </a:xfrm>
          <a:prstGeom prst="ellipse">
            <a:avLst/>
          </a:prstGeom>
          <a:solidFill>
            <a:srgbClr val="2686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17"/>
          <p:cNvSpPr/>
          <p:nvPr userDrawn="1"/>
        </p:nvSpPr>
        <p:spPr>
          <a:xfrm>
            <a:off x="0" y="0"/>
            <a:ext cx="588645" cy="707390"/>
          </a:xfrm>
          <a:custGeom>
            <a:avLst/>
            <a:gdLst>
              <a:gd name="connsiteX0" fmla="*/ 0 w 471214"/>
              <a:gd name="connsiteY0" fmla="*/ 0 h 566513"/>
              <a:gd name="connsiteX1" fmla="*/ 467009 w 471214"/>
              <a:gd name="connsiteY1" fmla="*/ 0 h 566513"/>
              <a:gd name="connsiteX2" fmla="*/ 471214 w 471214"/>
              <a:gd name="connsiteY2" fmla="*/ 41711 h 566513"/>
              <a:gd name="connsiteX3" fmla="*/ 47382 w 471214"/>
              <a:gd name="connsiteY3" fmla="*/ 561737 h 566513"/>
              <a:gd name="connsiteX4" fmla="*/ 0 w 471214"/>
              <a:gd name="connsiteY4" fmla="*/ 566513 h 56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14" h="566513">
                <a:moveTo>
                  <a:pt x="0" y="0"/>
                </a:moveTo>
                <a:lnTo>
                  <a:pt x="467009" y="0"/>
                </a:lnTo>
                <a:lnTo>
                  <a:pt x="471214" y="41711"/>
                </a:lnTo>
                <a:cubicBezTo>
                  <a:pt x="471214" y="298224"/>
                  <a:pt x="289262" y="512241"/>
                  <a:pt x="47382" y="561737"/>
                </a:cubicBezTo>
                <a:lnTo>
                  <a:pt x="0" y="566513"/>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任意多边形: 形状 18"/>
          <p:cNvSpPr/>
          <p:nvPr userDrawn="1"/>
        </p:nvSpPr>
        <p:spPr>
          <a:xfrm rot="10800000">
            <a:off x="11720786" y="6291487"/>
            <a:ext cx="471214" cy="566513"/>
          </a:xfrm>
          <a:custGeom>
            <a:avLst/>
            <a:gdLst>
              <a:gd name="connsiteX0" fmla="*/ 0 w 471214"/>
              <a:gd name="connsiteY0" fmla="*/ 0 h 566513"/>
              <a:gd name="connsiteX1" fmla="*/ 467009 w 471214"/>
              <a:gd name="connsiteY1" fmla="*/ 0 h 566513"/>
              <a:gd name="connsiteX2" fmla="*/ 471214 w 471214"/>
              <a:gd name="connsiteY2" fmla="*/ 41711 h 566513"/>
              <a:gd name="connsiteX3" fmla="*/ 47382 w 471214"/>
              <a:gd name="connsiteY3" fmla="*/ 561737 h 566513"/>
              <a:gd name="connsiteX4" fmla="*/ 0 w 471214"/>
              <a:gd name="connsiteY4" fmla="*/ 566513 h 56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14" h="566513">
                <a:moveTo>
                  <a:pt x="0" y="0"/>
                </a:moveTo>
                <a:lnTo>
                  <a:pt x="467009" y="0"/>
                </a:lnTo>
                <a:lnTo>
                  <a:pt x="471214" y="41711"/>
                </a:lnTo>
                <a:cubicBezTo>
                  <a:pt x="471214" y="298224"/>
                  <a:pt x="289262" y="512241"/>
                  <a:pt x="47382" y="561737"/>
                </a:cubicBezTo>
                <a:lnTo>
                  <a:pt x="0" y="566513"/>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8" name="图片 7"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3149" y="6386888"/>
            <a:ext cx="2071296" cy="208800"/>
          </a:xfrm>
          <a:prstGeom prst="rect">
            <a:avLst/>
          </a:prstGeom>
        </p:spPr>
      </p:pic>
      <p:pic>
        <p:nvPicPr>
          <p:cNvPr id="10" name="图片 9" descr="Schola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490" y="349885"/>
            <a:ext cx="323850" cy="323850"/>
          </a:xfrm>
          <a:prstGeom prst="rect">
            <a:avLst/>
          </a:prstGeom>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06C55D7-E066-418A-AEC8-069F09E85A4B}"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AB974F8-A7F1-4D18-8774-52D0172077CE}" type="slidenum">
              <a:rPr lang="zh-CN" altLang="en-US" smtClean="0"/>
            </a:fld>
            <a:endParaRPr lang="zh-CN" altLang="en-US"/>
          </a:p>
        </p:txBody>
      </p:sp>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sp>
        <p:nvSpPr>
          <p:cNvPr id="9" name="任意多边形 16"/>
          <p:cNvSpPr/>
          <p:nvPr userDrawn="1">
            <p:custDataLst>
              <p:tags r:id="rId3"/>
            </p:custDataLst>
          </p:nvPr>
        </p:nvSpPr>
        <p:spPr>
          <a:xfrm rot="16200000">
            <a:off x="2667000" y="-2666365"/>
            <a:ext cx="6861810" cy="121881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0806" h="19372">
                <a:moveTo>
                  <a:pt x="0" y="0"/>
                </a:moveTo>
                <a:lnTo>
                  <a:pt x="10806" y="10806"/>
                </a:lnTo>
                <a:lnTo>
                  <a:pt x="10806" y="19372"/>
                </a:lnTo>
                <a:lnTo>
                  <a:pt x="0" y="19372"/>
                </a:lnTo>
                <a:lnTo>
                  <a:pt x="0" y="0"/>
                </a:lnTo>
                <a:close/>
              </a:path>
            </a:pathLst>
          </a:cu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直角三角形 9"/>
          <p:cNvSpPr/>
          <p:nvPr userDrawn="1">
            <p:custDataLst>
              <p:tags r:id="rId4"/>
            </p:custDataLst>
          </p:nvPr>
        </p:nvSpPr>
        <p:spPr>
          <a:xfrm rot="16200000">
            <a:off x="5333365" y="0"/>
            <a:ext cx="6858635" cy="6858635"/>
          </a:xfrm>
          <a:prstGeom prst="rtTriangle">
            <a:avLst/>
          </a:prstGeom>
          <a:solidFill>
            <a:schemeClr val="accent1">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2F2F2"/>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9"/>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7" name="日期占位符 3"/>
          <p:cNvSpPr>
            <a:spLocks noGrp="1"/>
          </p:cNvSpPr>
          <p:nvPr>
            <p:ph type="dt" sz="half" idx="2"/>
          </p:nvPr>
        </p:nvSpPr>
        <p:spPr>
          <a:xfrm>
            <a:off x="608641" y="6356350"/>
            <a:ext cx="284544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a:xfrm>
            <a:off x="4166400" y="6356350"/>
            <a:ext cx="38592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a:xfrm>
            <a:off x="8737921" y="6356350"/>
            <a:ext cx="2845440" cy="365125"/>
          </a:xfrm>
          <a:prstGeom prst="rect">
            <a:avLst/>
          </a:prstGeom>
        </p:spPr>
        <p:txBody>
          <a:bodyPr vert="horz" wrap="square" lIns="91440" tIns="45720" rIns="91440" bIns="45720" numCol="1" anchor="ctr" anchorCtr="0" compatLnSpc="1"/>
          <a:p>
            <a:pPr algn="r"/>
            <a:fld id="{9A0DB2DC-4C9A-4742-B13C-FB6460FD3503}" type="slidenum">
              <a:rPr lang="zh-CN" altLang="en-US" dirty="0"/>
            </a:fld>
            <a:endParaRPr lang="zh-CN" altLang="en-US" dirty="0"/>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等腰三角形 1"/>
          <p:cNvSpPr/>
          <p:nvPr userDrawn="1"/>
        </p:nvSpPr>
        <p:spPr>
          <a:xfrm rot="10800000">
            <a:off x="266700" y="0"/>
            <a:ext cx="3554095" cy="2059305"/>
          </a:xfrm>
          <a:prstGeom prst="triangl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LOGO爱瑞思软件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9675" y="337185"/>
            <a:ext cx="1488144" cy="690563"/>
          </a:xfrm>
          <a:prstGeom prst="rect">
            <a:avLst/>
          </a:prstGeom>
        </p:spPr>
      </p:pic>
      <p:sp>
        <p:nvSpPr>
          <p:cNvPr id="4" name="直角三角形 3"/>
          <p:cNvSpPr/>
          <p:nvPr userDrawn="1"/>
        </p:nvSpPr>
        <p:spPr>
          <a:xfrm rot="10800000">
            <a:off x="5104130" y="0"/>
            <a:ext cx="7087870" cy="6844665"/>
          </a:xfrm>
          <a:prstGeom prst="rtTriangle">
            <a:avLst/>
          </a:prstGeom>
          <a:blipFill rotWithShape="0">
            <a:blip r:embed="rId4"/>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0" name="直接连接符 9"/>
          <p:cNvCxnSpPr/>
          <p:nvPr userDrawn="1">
            <p:custDataLst>
              <p:tags r:id="rId5"/>
            </p:custDataLst>
          </p:nvPr>
        </p:nvCxnSpPr>
        <p:spPr>
          <a:xfrm>
            <a:off x="782955" y="3894455"/>
            <a:ext cx="5420360" cy="0"/>
          </a:xfrm>
          <a:prstGeom prst="line">
            <a:avLst/>
          </a:prstGeom>
          <a:ln w="38100">
            <a:solidFill>
              <a:srgbClr val="2386EE"/>
            </a:solidFill>
          </a:ln>
        </p:spPr>
        <p:style>
          <a:lnRef idx="1">
            <a:schemeClr val="accent1"/>
          </a:lnRef>
          <a:fillRef idx="0">
            <a:schemeClr val="accent1"/>
          </a:fillRef>
          <a:effectRef idx="0">
            <a:schemeClr val="accent1"/>
          </a:effectRef>
          <a:fontRef idx="minor">
            <a:schemeClr val="tx1"/>
          </a:fontRef>
        </p:style>
      </p:cxnSp>
      <p:sp>
        <p:nvSpPr>
          <p:cNvPr id="7" name="文本占位符 6"/>
          <p:cNvSpPr>
            <a:spLocks noGrp="1"/>
          </p:cNvSpPr>
          <p:nvPr>
            <p:ph type="body" sz="quarter" idx="16" hasCustomPrompt="1"/>
            <p:custDataLst>
              <p:tags r:id="rId6"/>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9" name="副标题 8"/>
          <p:cNvSpPr>
            <a:spLocks noGrp="1"/>
          </p:cNvSpPr>
          <p:nvPr>
            <p:ph type="subTitle" idx="14" hasCustomPrompt="1"/>
            <p:custDataLst>
              <p:tags r:id="rId7"/>
            </p:custDataLst>
          </p:nvPr>
        </p:nvSpPr>
        <p:spPr>
          <a:xfrm>
            <a:off x="762318" y="4170681"/>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1" name="标题 10"/>
          <p:cNvSpPr>
            <a:spLocks noGrp="1"/>
          </p:cNvSpPr>
          <p:nvPr>
            <p:ph type="ctrTitle" idx="13" hasCustomPrompt="1"/>
            <p:custDataLst>
              <p:tags r:id="rId8"/>
            </p:custDataLst>
          </p:nvPr>
        </p:nvSpPr>
        <p:spPr>
          <a:xfrm>
            <a:off x="762635" y="266954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5" name="任意多边形 4"/>
          <p:cNvSpPr/>
          <p:nvPr userDrawn="1"/>
        </p:nvSpPr>
        <p:spPr>
          <a:xfrm>
            <a:off x="859091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1BC4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3" name="任意多边形 12"/>
          <p:cNvSpPr/>
          <p:nvPr userDrawn="1"/>
        </p:nvSpPr>
        <p:spPr>
          <a:xfrm>
            <a:off x="8954770"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5" name="直接连接符 14"/>
          <p:cNvCxnSpPr/>
          <p:nvPr userDrawn="1"/>
        </p:nvCxnSpPr>
        <p:spPr>
          <a:xfrm flipH="1">
            <a:off x="8399780" y="4687570"/>
            <a:ext cx="1563370" cy="2188845"/>
          </a:xfrm>
          <a:prstGeom prst="line">
            <a:avLst/>
          </a:prstGeom>
          <a:ln>
            <a:solidFill>
              <a:srgbClr val="1BC4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6" name="等腰三角形 5"/>
          <p:cNvSpPr/>
          <p:nvPr userDrawn="1"/>
        </p:nvSpPr>
        <p:spPr>
          <a:xfrm rot="10800000">
            <a:off x="266700" y="0"/>
            <a:ext cx="3554095" cy="2059305"/>
          </a:xfrm>
          <a:prstGeom prst="triangl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LOGO爱瑞思软件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9675" y="337185"/>
            <a:ext cx="1488144" cy="690563"/>
          </a:xfrm>
          <a:prstGeom prst="rect">
            <a:avLst/>
          </a:prstGeom>
        </p:spPr>
      </p:pic>
      <p:sp>
        <p:nvSpPr>
          <p:cNvPr id="8" name="直角三角形 7"/>
          <p:cNvSpPr/>
          <p:nvPr userDrawn="1"/>
        </p:nvSpPr>
        <p:spPr>
          <a:xfrm rot="10800000">
            <a:off x="5104130" y="0"/>
            <a:ext cx="7087870" cy="6844665"/>
          </a:xfrm>
          <a:prstGeom prst="rtTriangle">
            <a:avLst/>
          </a:prstGeom>
          <a:blipFill rotWithShape="0">
            <a:blip r:embed="rId4"/>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0" name="直接连接符 9"/>
          <p:cNvCxnSpPr/>
          <p:nvPr userDrawn="1">
            <p:custDataLst>
              <p:tags r:id="rId5"/>
            </p:custDataLst>
          </p:nvPr>
        </p:nvCxnSpPr>
        <p:spPr>
          <a:xfrm>
            <a:off x="782955" y="3894455"/>
            <a:ext cx="5420360" cy="0"/>
          </a:xfrm>
          <a:prstGeom prst="line">
            <a:avLst/>
          </a:prstGeom>
          <a:ln w="38100">
            <a:solidFill>
              <a:srgbClr val="2386EE"/>
            </a:solidFill>
          </a:ln>
        </p:spPr>
        <p:style>
          <a:lnRef idx="1">
            <a:schemeClr val="accent1"/>
          </a:lnRef>
          <a:fillRef idx="0">
            <a:schemeClr val="accent1"/>
          </a:fillRef>
          <a:effectRef idx="0">
            <a:schemeClr val="accent1"/>
          </a:effectRef>
          <a:fontRef idx="minor">
            <a:schemeClr val="tx1"/>
          </a:fontRef>
        </p:style>
      </p:cxnSp>
      <p:sp>
        <p:nvSpPr>
          <p:cNvPr id="9" name="文本占位符 8"/>
          <p:cNvSpPr>
            <a:spLocks noGrp="1"/>
          </p:cNvSpPr>
          <p:nvPr>
            <p:ph type="body" sz="quarter" idx="16" hasCustomPrompt="1"/>
            <p:custDataLst>
              <p:tags r:id="rId6"/>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11" name="副标题 10"/>
          <p:cNvSpPr>
            <a:spLocks noGrp="1"/>
          </p:cNvSpPr>
          <p:nvPr>
            <p:ph type="subTitle" idx="14" hasCustomPrompt="1"/>
            <p:custDataLst>
              <p:tags r:id="rId7"/>
            </p:custDataLst>
          </p:nvPr>
        </p:nvSpPr>
        <p:spPr>
          <a:xfrm>
            <a:off x="762318" y="4170681"/>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2" name="标题 11"/>
          <p:cNvSpPr>
            <a:spLocks noGrp="1"/>
          </p:cNvSpPr>
          <p:nvPr>
            <p:ph type="ctrTitle" idx="13" hasCustomPrompt="1"/>
            <p:custDataLst>
              <p:tags r:id="rId8"/>
            </p:custDataLst>
          </p:nvPr>
        </p:nvSpPr>
        <p:spPr>
          <a:xfrm>
            <a:off x="762635" y="266954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18" name="任意多边形 17"/>
          <p:cNvSpPr/>
          <p:nvPr userDrawn="1"/>
        </p:nvSpPr>
        <p:spPr>
          <a:xfrm>
            <a:off x="824166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a:latin typeface="Microsoft YaHei Bold" panose="020B0503020204020204" charset="-122"/>
              <a:ea typeface="Microsoft YaHei Bold" panose="020B0503020204020204" charset="-122"/>
            </a:endParaRPr>
          </a:p>
        </p:txBody>
      </p:sp>
      <p:sp>
        <p:nvSpPr>
          <p:cNvPr id="14" name="任意多边形 13"/>
          <p:cNvSpPr/>
          <p:nvPr userDrawn="1"/>
        </p:nvSpPr>
        <p:spPr>
          <a:xfrm>
            <a:off x="859091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18AB6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5" name="任意多边形 14"/>
          <p:cNvSpPr/>
          <p:nvPr userDrawn="1"/>
        </p:nvSpPr>
        <p:spPr>
          <a:xfrm>
            <a:off x="8954770"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6" name="矩形 5"/>
          <p:cNvSpPr/>
          <p:nvPr userDrawn="1"/>
        </p:nvSpPr>
        <p:spPr>
          <a:xfrm>
            <a:off x="8890" y="0"/>
            <a:ext cx="12174220" cy="3480435"/>
          </a:xfrm>
          <a:prstGeom prst="rect">
            <a:avLst/>
          </a:prstGeom>
          <a:blipFill rotWithShape="0">
            <a:blip r:embed="rId2"/>
            <a:stretch>
              <a:fillRect t="-19000" b="-3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userDrawn="1"/>
        </p:nvSpPr>
        <p:spPr>
          <a:xfrm>
            <a:off x="0" y="0"/>
            <a:ext cx="12174855" cy="3471545"/>
          </a:xfrm>
          <a:prstGeom prst="rect">
            <a:avLst/>
          </a:prstGeom>
          <a:solidFill>
            <a:srgbClr val="2386E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副标题 8"/>
          <p:cNvSpPr>
            <a:spLocks noGrp="1"/>
          </p:cNvSpPr>
          <p:nvPr>
            <p:ph type="subTitle" idx="14" hasCustomPrompt="1"/>
            <p:custDataLst>
              <p:tags r:id="rId3"/>
            </p:custDataLst>
          </p:nvPr>
        </p:nvSpPr>
        <p:spPr>
          <a:xfrm>
            <a:off x="762318" y="387794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1" name="标题 10"/>
          <p:cNvSpPr>
            <a:spLocks noGrp="1"/>
          </p:cNvSpPr>
          <p:nvPr>
            <p:ph type="ctrTitle" idx="13" hasCustomPrompt="1"/>
            <p:custDataLst>
              <p:tags r:id="rId4"/>
            </p:custDataLst>
          </p:nvPr>
        </p:nvSpPr>
        <p:spPr>
          <a:xfrm>
            <a:off x="762635" y="222377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7" name="文本占位符 6"/>
          <p:cNvSpPr>
            <a:spLocks noGrp="1"/>
          </p:cNvSpPr>
          <p:nvPr>
            <p:ph type="body" sz="quarter" idx="16" hasCustomPrompt="1"/>
            <p:custDataLst>
              <p:tags r:id="rId5"/>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pic>
        <p:nvPicPr>
          <p:cNvPr id="8" name="图片 7" descr="LOGO爱瑞思软件"/>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8960" y="418465"/>
            <a:ext cx="2362200" cy="238125"/>
          </a:xfrm>
          <a:prstGeom prst="rect">
            <a:avLst/>
          </a:prstGeom>
        </p:spPr>
      </p:pic>
      <p:pic>
        <p:nvPicPr>
          <p:cNvPr id="16" name="图片 15" descr="LOGO"/>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509385" y="5711190"/>
            <a:ext cx="5673725" cy="114681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9" name="任意多边形 16"/>
          <p:cNvSpPr/>
          <p:nvPr userDrawn="1">
            <p:custDataLst>
              <p:tags r:id="rId2"/>
            </p:custDataLst>
          </p:nvPr>
        </p:nvSpPr>
        <p:spPr>
          <a:xfrm rot="16200000">
            <a:off x="2665095" y="-2667000"/>
            <a:ext cx="6861810" cy="121881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0806" h="19372">
                <a:moveTo>
                  <a:pt x="0" y="0"/>
                </a:moveTo>
                <a:lnTo>
                  <a:pt x="10806" y="10806"/>
                </a:lnTo>
                <a:lnTo>
                  <a:pt x="10806" y="19372"/>
                </a:lnTo>
                <a:lnTo>
                  <a:pt x="0" y="19372"/>
                </a:lnTo>
                <a:lnTo>
                  <a:pt x="0" y="0"/>
                </a:lnTo>
                <a:close/>
              </a:path>
            </a:pathLst>
          </a:cu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直角三角形 9"/>
          <p:cNvSpPr/>
          <p:nvPr userDrawn="1">
            <p:custDataLst>
              <p:tags r:id="rId3"/>
            </p:custDataLst>
          </p:nvPr>
        </p:nvSpPr>
        <p:spPr>
          <a:xfrm rot="16200000">
            <a:off x="5333365" y="0"/>
            <a:ext cx="6858635" cy="6858635"/>
          </a:xfrm>
          <a:prstGeom prst="rtTriangle">
            <a:avLst/>
          </a:prstGeom>
          <a:solidFill>
            <a:schemeClr val="accent1">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标题 12"/>
          <p:cNvSpPr>
            <a:spLocks noGrp="1"/>
          </p:cNvSpPr>
          <p:nvPr>
            <p:ph type="title"/>
            <p:custDataLst>
              <p:tags r:id="rId4"/>
            </p:custDataLst>
          </p:nvPr>
        </p:nvSpPr>
        <p:spPr>
          <a:xfrm>
            <a:off x="697865" y="238125"/>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2" name="Rectangle 696"/>
          <p:cNvSpPr>
            <a:spLocks noChangeArrowheads="1"/>
          </p:cNvSpPr>
          <p:nvPr userDrawn="1"/>
        </p:nvSpPr>
        <p:spPr bwMode="auto">
          <a:xfrm>
            <a:off x="9161145" y="6750685"/>
            <a:ext cx="3044825" cy="114300"/>
          </a:xfrm>
          <a:prstGeom prst="rect">
            <a:avLst/>
          </a:prstGeom>
          <a:solidFill>
            <a:srgbClr val="BAD1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 name="Rectangle 697"/>
          <p:cNvSpPr>
            <a:spLocks noChangeArrowheads="1"/>
          </p:cNvSpPr>
          <p:nvPr userDrawn="1"/>
        </p:nvSpPr>
        <p:spPr bwMode="auto">
          <a:xfrm>
            <a:off x="5495290" y="6750685"/>
            <a:ext cx="3665855" cy="114300"/>
          </a:xfrm>
          <a:prstGeom prst="rect">
            <a:avLst/>
          </a:prstGeom>
          <a:solidFill>
            <a:srgbClr val="008DD5">
              <a:alpha val="93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 name="Rectangle 698"/>
          <p:cNvSpPr>
            <a:spLocks noChangeArrowheads="1"/>
          </p:cNvSpPr>
          <p:nvPr userDrawn="1"/>
        </p:nvSpPr>
        <p:spPr bwMode="auto">
          <a:xfrm>
            <a:off x="-7620" y="6750685"/>
            <a:ext cx="5502910" cy="114300"/>
          </a:xfrm>
          <a:prstGeom prst="rect">
            <a:avLst/>
          </a:prstGeom>
          <a:solidFill>
            <a:srgbClr val="0076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pic>
        <p:nvPicPr>
          <p:cNvPr id="12" name="图片 11" descr="/Users/ui02/Desktop/爱瑞思2016.05.20/LOGO文件/公司LOGO/ppt-logo/1白.png1白"/>
          <p:cNvPicPr>
            <a:picLocks noChangeAspect="1"/>
          </p:cNvPicPr>
          <p:nvPr userDrawn="1"/>
        </p:nvPicPr>
        <p:blipFill>
          <a:blip r:embed="rId5"/>
          <a:srcRect/>
          <a:stretch>
            <a:fillRect/>
          </a:stretch>
        </p:blipFill>
        <p:spPr>
          <a:xfrm>
            <a:off x="253365" y="310515"/>
            <a:ext cx="217170" cy="217170"/>
          </a:xfrm>
          <a:prstGeom prst="rect">
            <a:avLst/>
          </a:prstGeom>
        </p:spPr>
      </p:pic>
      <p:sp>
        <p:nvSpPr>
          <p:cNvPr id="5" name="矩形 4"/>
          <p:cNvSpPr/>
          <p:nvPr userDrawn="1"/>
        </p:nvSpPr>
        <p:spPr>
          <a:xfrm>
            <a:off x="209550" y="266700"/>
            <a:ext cx="304800" cy="304800"/>
          </a:xfrm>
          <a:prstGeom prst="rect">
            <a:avLst/>
          </a:prstGeom>
          <a:solidFill>
            <a:srgbClr val="2E9DE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userDrawn="1"/>
        </p:nvSpPr>
        <p:spPr>
          <a:xfrm>
            <a:off x="431800" y="482600"/>
            <a:ext cx="203200" cy="203200"/>
          </a:xfrm>
          <a:prstGeom prst="rect">
            <a:avLst/>
          </a:prstGeom>
          <a:solidFill>
            <a:srgbClr val="228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Users/ui02/Desktop/爱瑞思2016.05.20/LOGO文件/公司LOGO/ppt-logo/1白.png1白"/>
          <p:cNvPicPr>
            <a:picLocks noChangeAspect="1"/>
          </p:cNvPicPr>
          <p:nvPr userDrawn="1"/>
        </p:nvPicPr>
        <p:blipFill>
          <a:blip r:embed="rId5"/>
          <a:srcRect/>
          <a:stretch>
            <a:fillRect/>
          </a:stretch>
        </p:blipFill>
        <p:spPr>
          <a:xfrm>
            <a:off x="253365" y="310515"/>
            <a:ext cx="217170" cy="217170"/>
          </a:xfrm>
          <a:prstGeom prst="rect">
            <a:avLst/>
          </a:prstGeom>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14" name="矩形 13"/>
          <p:cNvSpPr/>
          <p:nvPr userDrawn="1"/>
        </p:nvSpPr>
        <p:spPr>
          <a:xfrm>
            <a:off x="8890" y="-16510"/>
            <a:ext cx="12174220" cy="3480435"/>
          </a:xfrm>
          <a:prstGeom prst="rect">
            <a:avLst/>
          </a:prstGeom>
          <a:blipFill rotWithShape="0">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userDrawn="1"/>
        </p:nvSpPr>
        <p:spPr>
          <a:xfrm>
            <a:off x="8890" y="-16510"/>
            <a:ext cx="12174855" cy="3471545"/>
          </a:xfrm>
          <a:prstGeom prst="rect">
            <a:avLst/>
          </a:prstGeom>
          <a:solidFill>
            <a:srgbClr val="2386EE">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1"/>
        </p:nvSpPr>
        <p:spPr>
          <a:xfrm>
            <a:off x="351790" y="356235"/>
            <a:ext cx="11489055" cy="6100445"/>
          </a:xfrm>
          <a:prstGeom prst="rect">
            <a:avLst/>
          </a:prstGeom>
          <a:solidFill>
            <a:schemeClr val="bg1"/>
          </a:solidFill>
          <a:ln>
            <a:noFill/>
          </a:ln>
          <a:effectLst>
            <a:outerShdw blurRad="152400" dist="12700" sx="101000" sy="101000" algn="ctr" rotWithShape="0">
              <a:srgbClr val="0068DD">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副标题 17"/>
          <p:cNvSpPr>
            <a:spLocks noGrp="1"/>
          </p:cNvSpPr>
          <p:nvPr>
            <p:ph type="subTitle" idx="14" hasCustomPrompt="1"/>
            <p:custDataLst>
              <p:tags r:id="rId3"/>
            </p:custDataLst>
          </p:nvPr>
        </p:nvSpPr>
        <p:spPr>
          <a:xfrm>
            <a:off x="1117918" y="386143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9" name="标题 18"/>
          <p:cNvSpPr>
            <a:spLocks noGrp="1"/>
          </p:cNvSpPr>
          <p:nvPr>
            <p:ph type="ctrTitle" idx="13" hasCustomPrompt="1"/>
            <p:custDataLst>
              <p:tags r:id="rId4"/>
            </p:custDataLst>
          </p:nvPr>
        </p:nvSpPr>
        <p:spPr>
          <a:xfrm>
            <a:off x="1118235" y="22072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0" name="文本占位符 19"/>
          <p:cNvSpPr>
            <a:spLocks noGrp="1"/>
          </p:cNvSpPr>
          <p:nvPr>
            <p:ph type="body" sz="quarter" idx="16" hasCustomPrompt="1"/>
            <p:custDataLst>
              <p:tags r:id="rId5"/>
            </p:custDataLst>
          </p:nvPr>
        </p:nvSpPr>
        <p:spPr>
          <a:xfrm>
            <a:off x="1117918" y="581025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grpSp>
        <p:nvGrpSpPr>
          <p:cNvPr id="54" name="组合 53"/>
          <p:cNvGrpSpPr/>
          <p:nvPr userDrawn="1"/>
        </p:nvGrpSpPr>
        <p:grpSpPr>
          <a:xfrm>
            <a:off x="8858250" y="1419860"/>
            <a:ext cx="2383790" cy="2559685"/>
            <a:chOff x="13910" y="1847"/>
            <a:chExt cx="3754" cy="4031"/>
          </a:xfrm>
        </p:grpSpPr>
        <p:sp>
          <p:nvSpPr>
            <p:cNvPr id="25" name="椭圆 24"/>
            <p:cNvSpPr/>
            <p:nvPr userDrawn="1"/>
          </p:nvSpPr>
          <p:spPr>
            <a:xfrm>
              <a:off x="16300" y="5018"/>
              <a:ext cx="828" cy="828"/>
            </a:xfrm>
            <a:prstGeom prst="ellipse">
              <a:avLst/>
            </a:prstGeom>
            <a:gradFill>
              <a:gsLst>
                <a:gs pos="0">
                  <a:srgbClr val="00B0F0">
                    <a:alpha val="54000"/>
                  </a:srgbClr>
                </a:gs>
                <a:gs pos="100000">
                  <a:srgbClr val="0068DD"/>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userDrawn="1"/>
          </p:nvSpPr>
          <p:spPr>
            <a:xfrm>
              <a:off x="13910" y="1847"/>
              <a:ext cx="3754" cy="3754"/>
            </a:xfrm>
            <a:prstGeom prst="ellipse">
              <a:avLst/>
            </a:prstGeom>
            <a:blipFill rotWithShape="0">
              <a:blip r:embed="rId6"/>
              <a:stretch>
                <a:fillRect/>
              </a:stretch>
            </a:blipFill>
            <a:ln w="34925">
              <a:gradFill>
                <a:gsLst>
                  <a:gs pos="0">
                    <a:srgbClr val="0097DE"/>
                  </a:gs>
                  <a:gs pos="100000">
                    <a:srgbClr val="0068DD">
                      <a:alpha val="100000"/>
                    </a:srgbClr>
                  </a:gs>
                </a:gsLst>
                <a:lin ang="582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userDrawn="1"/>
          </p:nvSpPr>
          <p:spPr>
            <a:xfrm>
              <a:off x="13910" y="2487"/>
              <a:ext cx="440" cy="440"/>
            </a:xfrm>
            <a:prstGeom prst="ellipse">
              <a:avLst/>
            </a:prstGeom>
            <a:gradFill>
              <a:gsLst>
                <a:gs pos="0">
                  <a:srgbClr val="00B0F0"/>
                </a:gs>
                <a:gs pos="100000">
                  <a:srgbClr val="0068DD"/>
                </a:gs>
              </a:gsLst>
              <a:lin ang="161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椭圆 25"/>
            <p:cNvSpPr/>
            <p:nvPr userDrawn="1"/>
          </p:nvSpPr>
          <p:spPr>
            <a:xfrm>
              <a:off x="14073" y="4594"/>
              <a:ext cx="1284" cy="1284"/>
            </a:xfrm>
            <a:prstGeom prst="ellipse">
              <a:avLst/>
            </a:prstGeom>
            <a:gradFill>
              <a:gsLst>
                <a:gs pos="0">
                  <a:srgbClr val="00B0F0"/>
                </a:gs>
                <a:gs pos="100000">
                  <a:srgbClr val="0068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椭圆 56"/>
            <p:cNvSpPr/>
            <p:nvPr userDrawn="1"/>
          </p:nvSpPr>
          <p:spPr>
            <a:xfrm>
              <a:off x="15201" y="4839"/>
              <a:ext cx="272" cy="272"/>
            </a:xfrm>
            <a:prstGeom prst="ellipse">
              <a:avLst/>
            </a:prstGeom>
            <a:gradFill>
              <a:gsLst>
                <a:gs pos="0">
                  <a:srgbClr val="00B0F0"/>
                </a:gs>
                <a:gs pos="100000">
                  <a:srgbClr val="0068DD"/>
                </a:gs>
              </a:gsLst>
              <a:lin ang="9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8" name="组合 47"/>
          <p:cNvGrpSpPr/>
          <p:nvPr userDrawn="1"/>
        </p:nvGrpSpPr>
        <p:grpSpPr>
          <a:xfrm>
            <a:off x="10825480" y="584200"/>
            <a:ext cx="762000" cy="408940"/>
            <a:chOff x="17293" y="760"/>
            <a:chExt cx="1200" cy="644"/>
          </a:xfrm>
        </p:grpSpPr>
        <p:grpSp>
          <p:nvGrpSpPr>
            <p:cNvPr id="33" name="组合 32"/>
            <p:cNvGrpSpPr/>
            <p:nvPr userDrawn="1"/>
          </p:nvGrpSpPr>
          <p:grpSpPr>
            <a:xfrm>
              <a:off x="17293" y="760"/>
              <a:ext cx="1200" cy="126"/>
              <a:chOff x="17293" y="760"/>
              <a:chExt cx="1200" cy="126"/>
            </a:xfrm>
          </p:grpSpPr>
          <p:sp>
            <p:nvSpPr>
              <p:cNvPr id="27" name="椭圆 26"/>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椭圆 29"/>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椭圆 30"/>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椭圆 31"/>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4" name="组合 33"/>
            <p:cNvGrpSpPr/>
            <p:nvPr userDrawn="1"/>
          </p:nvGrpSpPr>
          <p:grpSpPr>
            <a:xfrm>
              <a:off x="17293" y="1019"/>
              <a:ext cx="1200" cy="126"/>
              <a:chOff x="17293" y="760"/>
              <a:chExt cx="1200" cy="126"/>
            </a:xfrm>
          </p:grpSpPr>
          <p:sp>
            <p:nvSpPr>
              <p:cNvPr id="35" name="椭圆 34"/>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椭圆 35"/>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椭圆 36"/>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椭圆 37"/>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椭圆 38"/>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椭圆 39"/>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1" name="组合 40"/>
            <p:cNvGrpSpPr/>
            <p:nvPr userDrawn="1"/>
          </p:nvGrpSpPr>
          <p:grpSpPr>
            <a:xfrm>
              <a:off x="17293" y="1278"/>
              <a:ext cx="1200" cy="126"/>
              <a:chOff x="17293" y="760"/>
              <a:chExt cx="1200" cy="126"/>
            </a:xfrm>
          </p:grpSpPr>
          <p:sp>
            <p:nvSpPr>
              <p:cNvPr id="42" name="椭圆 41"/>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椭圆 42"/>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椭圆 43"/>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椭圆 44"/>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椭圆 45"/>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椭圆 46"/>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50" name="等腰三角形 49"/>
          <p:cNvSpPr/>
          <p:nvPr userDrawn="1"/>
        </p:nvSpPr>
        <p:spPr>
          <a:xfrm>
            <a:off x="9999345" y="5568950"/>
            <a:ext cx="1841500" cy="887730"/>
          </a:xfrm>
          <a:prstGeom prst="triangl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等腰三角形 48"/>
          <p:cNvSpPr/>
          <p:nvPr userDrawn="1"/>
        </p:nvSpPr>
        <p:spPr>
          <a:xfrm>
            <a:off x="9478645" y="5930265"/>
            <a:ext cx="1092200" cy="526415"/>
          </a:xfrm>
          <a:prstGeom prst="triangle">
            <a:avLst/>
          </a:prstGeom>
          <a:solidFill>
            <a:srgbClr val="0097D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52" name="直接连接符 51"/>
          <p:cNvCxnSpPr/>
          <p:nvPr/>
        </p:nvCxnSpPr>
        <p:spPr>
          <a:xfrm>
            <a:off x="1181100" y="3509645"/>
            <a:ext cx="5708650" cy="0"/>
          </a:xfrm>
          <a:prstGeom prst="line">
            <a:avLst/>
          </a:prstGeom>
          <a:ln w="12700">
            <a:solidFill>
              <a:srgbClr val="2386EE"/>
            </a:solidFill>
          </a:ln>
        </p:spPr>
        <p:style>
          <a:lnRef idx="1">
            <a:schemeClr val="accent1"/>
          </a:lnRef>
          <a:fillRef idx="0">
            <a:schemeClr val="accent1"/>
          </a:fillRef>
          <a:effectRef idx="0">
            <a:schemeClr val="accent1"/>
          </a:effectRef>
          <a:fontRef idx="minor">
            <a:schemeClr val="tx1"/>
          </a:fontRef>
        </p:style>
      </p:cxnSp>
      <p:sp>
        <p:nvSpPr>
          <p:cNvPr id="53" name="矩形 52"/>
          <p:cNvSpPr/>
          <p:nvPr userDrawn="1"/>
        </p:nvSpPr>
        <p:spPr>
          <a:xfrm>
            <a:off x="1174750" y="3433445"/>
            <a:ext cx="1762125" cy="762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5" name="图片 54" descr="爱瑞思软件"/>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24560" y="726440"/>
            <a:ext cx="2362200" cy="228600"/>
          </a:xfrm>
          <a:prstGeom prst="rect">
            <a:avLst/>
          </a:prstGeom>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17" name="弦形 16"/>
          <p:cNvSpPr/>
          <p:nvPr userDrawn="1"/>
        </p:nvSpPr>
        <p:spPr>
          <a:xfrm rot="12180000">
            <a:off x="-1163320" y="1487170"/>
            <a:ext cx="3762375" cy="3762375"/>
          </a:xfrm>
          <a:prstGeom prst="chord">
            <a:avLst/>
          </a:prstGeom>
          <a:gradFill>
            <a:gsLst>
              <a:gs pos="2000">
                <a:srgbClr val="2386EE"/>
              </a:gs>
              <a:gs pos="100000">
                <a:srgbClr val="0097DE">
                  <a:alpha val="64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椭圆 20"/>
          <p:cNvSpPr/>
          <p:nvPr userDrawn="1"/>
        </p:nvSpPr>
        <p:spPr>
          <a:xfrm>
            <a:off x="10852785" y="2459355"/>
            <a:ext cx="1339215" cy="1339215"/>
          </a:xfrm>
          <a:prstGeom prst="ellipse">
            <a:avLst/>
          </a:prstGeom>
          <a:gradFill>
            <a:gsLst>
              <a:gs pos="2000">
                <a:srgbClr val="2386EE"/>
              </a:gs>
              <a:gs pos="100000">
                <a:srgbClr val="0097DE">
                  <a:alpha val="57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弦形 21"/>
          <p:cNvSpPr/>
          <p:nvPr userDrawn="1"/>
        </p:nvSpPr>
        <p:spPr>
          <a:xfrm rot="6780000" flipH="1" flipV="1">
            <a:off x="4958080" y="-2037715"/>
            <a:ext cx="6410960" cy="6410960"/>
          </a:xfrm>
          <a:prstGeom prst="chord">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userDrawn="1"/>
        </p:nvSpPr>
        <p:spPr>
          <a:xfrm>
            <a:off x="2958465" y="5168900"/>
            <a:ext cx="571500" cy="571500"/>
          </a:xfrm>
          <a:prstGeom prst="ellipse">
            <a:avLst/>
          </a:prstGeom>
          <a:gradFill>
            <a:gsLst>
              <a:gs pos="2000">
                <a:srgbClr val="2386EE"/>
              </a:gs>
              <a:gs pos="100000">
                <a:srgbClr val="0097DE">
                  <a:alpha val="64000"/>
                </a:srgbClr>
              </a:gs>
            </a:gsLst>
            <a:lin ang="15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userDrawn="1"/>
        </p:nvSpPr>
        <p:spPr>
          <a:xfrm>
            <a:off x="3426460" y="1358900"/>
            <a:ext cx="292100" cy="292100"/>
          </a:xfrm>
          <a:prstGeom prst="ellipse">
            <a:avLst/>
          </a:prstGeom>
          <a:gradFill>
            <a:gsLst>
              <a:gs pos="2000">
                <a:srgbClr val="2386EE"/>
              </a:gs>
              <a:gs pos="100000">
                <a:srgbClr val="0097DE">
                  <a:alpha val="28000"/>
                </a:srgbClr>
              </a:gs>
            </a:gsLst>
            <a:lin ang="15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标题 24"/>
          <p:cNvSpPr>
            <a:spLocks noGrp="1"/>
          </p:cNvSpPr>
          <p:nvPr>
            <p:ph type="ctrTitle" idx="13" hasCustomPrompt="1"/>
            <p:custDataLst>
              <p:tags r:id="rId2"/>
            </p:custDataLst>
          </p:nvPr>
        </p:nvSpPr>
        <p:spPr>
          <a:xfrm>
            <a:off x="3721100" y="19913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6" name="副标题 25"/>
          <p:cNvSpPr>
            <a:spLocks noGrp="1"/>
          </p:cNvSpPr>
          <p:nvPr>
            <p:ph type="subTitle" idx="14" hasCustomPrompt="1"/>
            <p:custDataLst>
              <p:tags r:id="rId3"/>
            </p:custDataLst>
          </p:nvPr>
        </p:nvSpPr>
        <p:spPr>
          <a:xfrm>
            <a:off x="3721100" y="350837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27" name="文本占位符 26"/>
          <p:cNvSpPr>
            <a:spLocks noGrp="1"/>
          </p:cNvSpPr>
          <p:nvPr>
            <p:ph type="body" sz="quarter" idx="16" hasCustomPrompt="1"/>
            <p:custDataLst>
              <p:tags r:id="rId4"/>
            </p:custDataLst>
          </p:nvPr>
        </p:nvSpPr>
        <p:spPr>
          <a:xfrm>
            <a:off x="4496118" y="619125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cxnSp>
        <p:nvCxnSpPr>
          <p:cNvPr id="28" name="直接连接符 27"/>
          <p:cNvCxnSpPr/>
          <p:nvPr userDrawn="1"/>
        </p:nvCxnSpPr>
        <p:spPr>
          <a:xfrm>
            <a:off x="11887200" y="4357370"/>
            <a:ext cx="0" cy="1477645"/>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userDrawn="1"/>
        </p:nvCxnSpPr>
        <p:spPr>
          <a:xfrm flipH="1">
            <a:off x="10962005" y="327660"/>
            <a:ext cx="925195" cy="0"/>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nvCxnSpPr>
        <p:spPr>
          <a:xfrm flipH="1">
            <a:off x="10377805" y="492760"/>
            <a:ext cx="1509395" cy="0"/>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pic>
        <p:nvPicPr>
          <p:cNvPr id="31" name="图片 30" descr="LOGO爱瑞思软件"/>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899" y="388678"/>
            <a:ext cx="2071296" cy="208800"/>
          </a:xfrm>
          <a:prstGeom prst="rect">
            <a:avLst/>
          </a:prstGeom>
        </p:spPr>
      </p:pic>
      <p:sp>
        <p:nvSpPr>
          <p:cNvPr id="32" name="矩形 31"/>
          <p:cNvSpPr/>
          <p:nvPr userDrawn="1"/>
        </p:nvSpPr>
        <p:spPr>
          <a:xfrm flipV="1">
            <a:off x="3721100" y="3114675"/>
            <a:ext cx="5588000" cy="576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pic>
        <p:nvPicPr>
          <p:cNvPr id="4" name="图片 3" descr="dc53acbff6362781c00910ea991c2306d5dd142760c68-pycaLd_fw1200webp"/>
          <p:cNvPicPr>
            <a:picLocks noChangeAspect="1"/>
          </p:cNvPicPr>
          <p:nvPr userDrawn="1"/>
        </p:nvPicPr>
        <p:blipFill>
          <a:blip r:embed="rId2"/>
          <a:stretch>
            <a:fillRect/>
          </a:stretch>
        </p:blipFill>
        <p:spPr>
          <a:xfrm>
            <a:off x="0" y="262255"/>
            <a:ext cx="11696700" cy="6579235"/>
          </a:xfrm>
          <a:prstGeom prst="rect">
            <a:avLst/>
          </a:prstGeom>
        </p:spPr>
      </p:pic>
      <p:pic>
        <p:nvPicPr>
          <p:cNvPr id="5" name="图片 4" descr="dc53acbff6362781c00910ea991c2306d5dd142760c68-pycaLd_fw1200webp"/>
          <p:cNvPicPr>
            <a:picLocks noChangeAspect="1"/>
          </p:cNvPicPr>
          <p:nvPr userDrawn="1"/>
        </p:nvPicPr>
        <p:blipFill>
          <a:blip r:embed="rId2"/>
          <a:stretch>
            <a:fillRect/>
          </a:stretch>
        </p:blipFill>
        <p:spPr>
          <a:xfrm>
            <a:off x="633095" y="-3175"/>
            <a:ext cx="11430000" cy="6429375"/>
          </a:xfrm>
          <a:prstGeom prst="rect">
            <a:avLst/>
          </a:prstGeom>
        </p:spPr>
      </p:pic>
      <p:sp>
        <p:nvSpPr>
          <p:cNvPr id="6" name="矩形 5"/>
          <p:cNvSpPr/>
          <p:nvPr userDrawn="1"/>
        </p:nvSpPr>
        <p:spPr>
          <a:xfrm>
            <a:off x="-17145" y="-3175"/>
            <a:ext cx="12209145" cy="6861175"/>
          </a:xfrm>
          <a:prstGeom prst="rect">
            <a:avLst/>
          </a:prstGeom>
          <a:gradFill>
            <a:gsLst>
              <a:gs pos="0">
                <a:srgbClr val="00B0F0"/>
              </a:gs>
              <a:gs pos="100000">
                <a:srgbClr val="0068D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副标题 17"/>
          <p:cNvSpPr>
            <a:spLocks noGrp="1"/>
          </p:cNvSpPr>
          <p:nvPr>
            <p:ph type="subTitle" idx="14" hasCustomPrompt="1"/>
            <p:custDataLst>
              <p:tags r:id="rId3"/>
            </p:custDataLst>
          </p:nvPr>
        </p:nvSpPr>
        <p:spPr>
          <a:xfrm>
            <a:off x="1117918" y="386143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bg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pic>
        <p:nvPicPr>
          <p:cNvPr id="7" name="图片 6" descr="dc53acbff6362781c00910ea991c2306d5dd142760c68-pycaLd_fw1200webp"/>
          <p:cNvPicPr>
            <a:picLocks noChangeAspect="1"/>
          </p:cNvPicPr>
          <p:nvPr userDrawn="1"/>
        </p:nvPicPr>
        <p:blipFill>
          <a:blip r:embed="rId2"/>
          <a:stretch>
            <a:fillRect/>
          </a:stretch>
        </p:blipFill>
        <p:spPr>
          <a:xfrm>
            <a:off x="238760" y="262255"/>
            <a:ext cx="11696700" cy="6579235"/>
          </a:xfrm>
          <a:prstGeom prst="rect">
            <a:avLst/>
          </a:prstGeom>
        </p:spPr>
      </p:pic>
      <p:sp>
        <p:nvSpPr>
          <p:cNvPr id="19" name="标题 18"/>
          <p:cNvSpPr>
            <a:spLocks noGrp="1"/>
          </p:cNvSpPr>
          <p:nvPr>
            <p:ph type="ctrTitle" idx="13" hasCustomPrompt="1"/>
            <p:custDataLst>
              <p:tags r:id="rId4"/>
            </p:custDataLst>
          </p:nvPr>
        </p:nvSpPr>
        <p:spPr>
          <a:xfrm>
            <a:off x="3674428" y="22072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chemeClr val="bg1"/>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1" name="椭圆 20"/>
          <p:cNvSpPr/>
          <p:nvPr userDrawn="1"/>
        </p:nvSpPr>
        <p:spPr>
          <a:xfrm>
            <a:off x="6194425" y="262255"/>
            <a:ext cx="1339215" cy="1339215"/>
          </a:xfrm>
          <a:prstGeom prst="ellipse">
            <a:avLst/>
          </a:prstGeom>
          <a:gradFill>
            <a:gsLst>
              <a:gs pos="2000">
                <a:srgbClr val="2386EE"/>
              </a:gs>
              <a:gs pos="100000">
                <a:srgbClr val="0097DE">
                  <a:alpha val="57000"/>
                  <a:lumMod val="70000"/>
                  <a:lumOff val="30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椭圆 2"/>
          <p:cNvSpPr/>
          <p:nvPr userDrawn="1"/>
        </p:nvSpPr>
        <p:spPr>
          <a:xfrm>
            <a:off x="419735" y="412750"/>
            <a:ext cx="698500" cy="698500"/>
          </a:xfrm>
          <a:prstGeom prst="ellipse">
            <a:avLst/>
          </a:prstGeom>
          <a:gradFill>
            <a:gsLst>
              <a:gs pos="2000">
                <a:srgbClr val="2386EE">
                  <a:lumMod val="97000"/>
                </a:srgbClr>
              </a:gs>
              <a:gs pos="100000">
                <a:srgbClr val="0097DE">
                  <a:alpha val="57000"/>
                  <a:lumMod val="31000"/>
                  <a:lumOff val="69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1" name="图片 30" descr="LOGO爱瑞思软件"/>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899" y="388678"/>
            <a:ext cx="2071296" cy="208800"/>
          </a:xfrm>
          <a:prstGeom prst="rect">
            <a:avLst/>
          </a:prstGeom>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22217"/>
          <a:stretch>
            <a:fillRect/>
          </a:stretch>
        </p:blipFill>
        <p:spPr>
          <a:xfrm>
            <a:off x="0" y="0"/>
            <a:ext cx="12192000" cy="6858000"/>
          </a:xfrm>
          <a:prstGeom prst="rect">
            <a:avLst/>
          </a:prstGeom>
        </p:spPr>
      </p:pic>
      <p:pic>
        <p:nvPicPr>
          <p:cNvPr id="31" name="图片 30"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899" y="388678"/>
            <a:ext cx="2071296" cy="208800"/>
          </a:xfrm>
          <a:prstGeom prst="rect">
            <a:avLst/>
          </a:prstGeom>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2" name="任意多边形: 形状 14"/>
          <p:cNvSpPr/>
          <p:nvPr userDrawn="1"/>
        </p:nvSpPr>
        <p:spPr>
          <a:xfrm>
            <a:off x="0" y="0"/>
            <a:ext cx="9589770" cy="6858635"/>
          </a:xfrm>
          <a:custGeom>
            <a:avLst/>
            <a:gdLst>
              <a:gd name="connsiteX0" fmla="*/ 0 w 6446520"/>
              <a:gd name="connsiteY0" fmla="*/ 0 h 5143500"/>
              <a:gd name="connsiteX1" fmla="*/ 6163270 w 6446520"/>
              <a:gd name="connsiteY1" fmla="*/ 0 h 5143500"/>
              <a:gd name="connsiteX2" fmla="*/ 6231723 w 6446520"/>
              <a:gd name="connsiteY2" fmla="*/ 202306 h 5143500"/>
              <a:gd name="connsiteX3" fmla="*/ 6446520 w 6446520"/>
              <a:gd name="connsiteY3" fmla="*/ 1623060 h 5143500"/>
              <a:gd name="connsiteX4" fmla="*/ 5047153 w 6446520"/>
              <a:gd name="connsiteY4" fmla="*/ 5001433 h 5143500"/>
              <a:gd name="connsiteX5" fmla="*/ 4898143 w 6446520"/>
              <a:gd name="connsiteY5" fmla="*/ 5143500 h 5143500"/>
              <a:gd name="connsiteX6" fmla="*/ 0 w 644652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6520" h="5143500">
                <a:moveTo>
                  <a:pt x="0" y="0"/>
                </a:moveTo>
                <a:lnTo>
                  <a:pt x="6163270" y="0"/>
                </a:lnTo>
                <a:lnTo>
                  <a:pt x="6231723" y="202306"/>
                </a:lnTo>
                <a:cubicBezTo>
                  <a:pt x="6371319" y="651122"/>
                  <a:pt x="6446520" y="1128309"/>
                  <a:pt x="6446520" y="1623060"/>
                </a:cubicBezTo>
                <a:cubicBezTo>
                  <a:pt x="6446520" y="2942397"/>
                  <a:pt x="5911753" y="4136832"/>
                  <a:pt x="5047153" y="5001433"/>
                </a:cubicBezTo>
                <a:lnTo>
                  <a:pt x="4898143" y="5143500"/>
                </a:lnTo>
                <a:lnTo>
                  <a:pt x="0" y="5143500"/>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3" name="任意多边形: 形状 19"/>
          <p:cNvSpPr/>
          <p:nvPr userDrawn="1"/>
        </p:nvSpPr>
        <p:spPr>
          <a:xfrm>
            <a:off x="2658745" y="1074420"/>
            <a:ext cx="9532620" cy="5783580"/>
          </a:xfrm>
          <a:custGeom>
            <a:avLst/>
            <a:gdLst>
              <a:gd name="connsiteX0" fmla="*/ 4725096 w 6485316"/>
              <a:gd name="connsiteY0" fmla="*/ 0 h 4069080"/>
              <a:gd name="connsiteX1" fmla="*/ 6367843 w 6485316"/>
              <a:gd name="connsiteY1" fmla="*/ 289912 h 4069080"/>
              <a:gd name="connsiteX2" fmla="*/ 6485316 w 6485316"/>
              <a:gd name="connsiteY2" fmla="*/ 336230 h 4069080"/>
              <a:gd name="connsiteX3" fmla="*/ 6485316 w 6485316"/>
              <a:gd name="connsiteY3" fmla="*/ 4069080 h 4069080"/>
              <a:gd name="connsiteX4" fmla="*/ 0 w 6485316"/>
              <a:gd name="connsiteY4" fmla="*/ 4069080 h 4069080"/>
              <a:gd name="connsiteX5" fmla="*/ 2407 w 6485316"/>
              <a:gd name="connsiteY5" fmla="*/ 4050138 h 4069080"/>
              <a:gd name="connsiteX6" fmla="*/ 4725096 w 6485316"/>
              <a:gd name="connsiteY6" fmla="*/ 0 h 406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5316" h="4069080">
                <a:moveTo>
                  <a:pt x="4725096" y="0"/>
                </a:moveTo>
                <a:cubicBezTo>
                  <a:pt x="5302306" y="0"/>
                  <a:pt x="5855609" y="102358"/>
                  <a:pt x="6367843" y="289912"/>
                </a:cubicBezTo>
                <a:lnTo>
                  <a:pt x="6485316" y="336230"/>
                </a:lnTo>
                <a:lnTo>
                  <a:pt x="6485316" y="4069080"/>
                </a:lnTo>
                <a:lnTo>
                  <a:pt x="0" y="4069080"/>
                </a:lnTo>
                <a:lnTo>
                  <a:pt x="2407" y="4050138"/>
                </a:lnTo>
                <a:cubicBezTo>
                  <a:pt x="352822" y="1756793"/>
                  <a:pt x="2333799" y="0"/>
                  <a:pt x="4725096" y="0"/>
                </a:cubicBezTo>
                <a:close/>
              </a:path>
            </a:pathLst>
          </a:custGeom>
          <a:solidFill>
            <a:srgbClr val="2686E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14" name="图片 13"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7899" y="388678"/>
            <a:ext cx="2071296" cy="208800"/>
          </a:xfrm>
          <a:prstGeom prst="rect">
            <a:avLst/>
          </a:prstGeom>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6" name="任意多边形: 形状 16"/>
          <p:cNvSpPr/>
          <p:nvPr userDrawn="1"/>
        </p:nvSpPr>
        <p:spPr>
          <a:xfrm rot="10800000">
            <a:off x="1882140" y="0"/>
            <a:ext cx="10307320" cy="6856730"/>
          </a:xfrm>
          <a:custGeom>
            <a:avLst/>
            <a:gdLst>
              <a:gd name="connsiteX0" fmla="*/ 7414451 w 8417642"/>
              <a:gd name="connsiteY0" fmla="*/ 5143500 h 5143500"/>
              <a:gd name="connsiteX1" fmla="*/ 0 w 8417642"/>
              <a:gd name="connsiteY1" fmla="*/ 5143500 h 5143500"/>
              <a:gd name="connsiteX2" fmla="*/ 0 w 8417642"/>
              <a:gd name="connsiteY2" fmla="*/ 0 h 5143500"/>
              <a:gd name="connsiteX3" fmla="*/ 7867735 w 8417642"/>
              <a:gd name="connsiteY3" fmla="*/ 0 h 5143500"/>
              <a:gd name="connsiteX4" fmla="*/ 8042183 w 8417642"/>
              <a:gd name="connsiteY4" fmla="*/ 362132 h 5143500"/>
              <a:gd name="connsiteX5" fmla="*/ 8417642 w 8417642"/>
              <a:gd name="connsiteY5" fmla="*/ 2221844 h 5143500"/>
              <a:gd name="connsiteX6" fmla="*/ 7601679 w 8417642"/>
              <a:gd name="connsiteY6" fmla="*/ 48931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17642" h="5143500">
                <a:moveTo>
                  <a:pt x="7414451" y="5143500"/>
                </a:moveTo>
                <a:lnTo>
                  <a:pt x="0" y="5143500"/>
                </a:lnTo>
                <a:lnTo>
                  <a:pt x="0" y="0"/>
                </a:lnTo>
                <a:lnTo>
                  <a:pt x="7867735" y="0"/>
                </a:lnTo>
                <a:lnTo>
                  <a:pt x="8042183" y="362132"/>
                </a:lnTo>
                <a:cubicBezTo>
                  <a:pt x="8283950" y="933733"/>
                  <a:pt x="8417642" y="1562176"/>
                  <a:pt x="8417642" y="2221844"/>
                </a:cubicBezTo>
                <a:cubicBezTo>
                  <a:pt x="8417642" y="3211346"/>
                  <a:pt x="8116835" y="4130592"/>
                  <a:pt x="7601679" y="4893124"/>
                </a:cubicBez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2" name="任意多边形: 形状 11"/>
          <p:cNvSpPr/>
          <p:nvPr userDrawn="1"/>
        </p:nvSpPr>
        <p:spPr>
          <a:xfrm rot="10800000">
            <a:off x="0" y="0"/>
            <a:ext cx="5969635" cy="4618990"/>
          </a:xfrm>
          <a:custGeom>
            <a:avLst/>
            <a:gdLst>
              <a:gd name="connsiteX0" fmla="*/ 4384216 w 4384216"/>
              <a:gd name="connsiteY0" fmla="*/ 3465512 h 3465512"/>
              <a:gd name="connsiteX1" fmla="*/ 0 w 4384216"/>
              <a:gd name="connsiteY1" fmla="*/ 3465512 h 3465512"/>
              <a:gd name="connsiteX2" fmla="*/ 32176 w 4384216"/>
              <a:gd name="connsiteY2" fmla="*/ 3352202 h 3465512"/>
              <a:gd name="connsiteX3" fmla="*/ 4197212 w 4384216"/>
              <a:gd name="connsiteY3" fmla="*/ 11550 h 3465512"/>
              <a:gd name="connsiteX4" fmla="*/ 4384216 w 4384216"/>
              <a:gd name="connsiteY4" fmla="*/ 0 h 3465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4216" h="3465512">
                <a:moveTo>
                  <a:pt x="4384216" y="3465512"/>
                </a:moveTo>
                <a:lnTo>
                  <a:pt x="0" y="3465512"/>
                </a:lnTo>
                <a:lnTo>
                  <a:pt x="32176" y="3352202"/>
                </a:lnTo>
                <a:cubicBezTo>
                  <a:pt x="599286" y="1528888"/>
                  <a:pt x="2229157" y="173812"/>
                  <a:pt x="4197212" y="11550"/>
                </a:cubicBezTo>
                <a:lnTo>
                  <a:pt x="4384216" y="0"/>
                </a:lnTo>
                <a:close/>
              </a:path>
            </a:pathLst>
          </a:custGeom>
          <a:solidFill>
            <a:srgbClr val="2686E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en-US" altLang="zh-CN"/>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2" name="图片 1"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444558"/>
            <a:ext cx="2071296" cy="208800"/>
          </a:xfrm>
          <a:prstGeom prst="rect">
            <a:avLst/>
          </a:prstGeom>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pic>
        <p:nvPicPr>
          <p:cNvPr id="6" name="图片 5"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24658"/>
            <a:ext cx="2071296" cy="208800"/>
          </a:xfrm>
          <a:prstGeom prst="rect">
            <a:avLst/>
          </a:prstGeom>
        </p:spPr>
      </p:pic>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矩形 5"/>
          <p:cNvSpPr/>
          <p:nvPr userDrawn="1"/>
        </p:nvSpPr>
        <p:spPr>
          <a:xfrm>
            <a:off x="-635" y="0"/>
            <a:ext cx="12192635" cy="936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444558"/>
            <a:ext cx="2071296" cy="208800"/>
          </a:xfrm>
          <a:prstGeom prst="rect">
            <a:avLst/>
          </a:prstGeom>
        </p:spPr>
      </p:pic>
      <p:sp>
        <p:nvSpPr>
          <p:cNvPr id="8" name="标题 7"/>
          <p:cNvSpPr>
            <a:spLocks noGrp="1"/>
          </p:cNvSpPr>
          <p:nvPr>
            <p:ph type="title"/>
            <p:custDataLst>
              <p:tags r:id="rId4"/>
            </p:custDataLst>
          </p:nvPr>
        </p:nvSpPr>
        <p:spPr>
          <a:xfrm>
            <a:off x="330200" y="28575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11" name="图片 10" descr="/Users/ui02/Desktop/爱瑞思2016.05.20/LOGO文件/公司LOGO/ppt-logo/1白.png1白"/>
          <p:cNvPicPr>
            <a:picLocks noChangeAspect="1"/>
          </p:cNvPicPr>
          <p:nvPr userDrawn="1"/>
        </p:nvPicPr>
        <p:blipFill>
          <a:blip r:embed="rId2"/>
          <a:srcRect/>
          <a:stretch>
            <a:fillRect/>
          </a:stretch>
        </p:blipFill>
        <p:spPr>
          <a:xfrm>
            <a:off x="380365" y="437515"/>
            <a:ext cx="217170" cy="217170"/>
          </a:xfrm>
          <a:prstGeom prst="rect">
            <a:avLst/>
          </a:prstGeom>
        </p:spPr>
      </p:pic>
      <p:sp>
        <p:nvSpPr>
          <p:cNvPr id="17" name="矩形 16"/>
          <p:cNvSpPr/>
          <p:nvPr userDrawn="1"/>
        </p:nvSpPr>
        <p:spPr>
          <a:xfrm>
            <a:off x="404495" y="888570"/>
            <a:ext cx="11520000" cy="144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532188"/>
            <a:ext cx="2071296" cy="208800"/>
          </a:xfrm>
          <a:prstGeom prst="rect">
            <a:avLst/>
          </a:prstGeom>
        </p:spPr>
      </p:pic>
      <p:sp>
        <p:nvSpPr>
          <p:cNvPr id="20" name="标题 19"/>
          <p:cNvSpPr>
            <a:spLocks noGrp="1"/>
          </p:cNvSpPr>
          <p:nvPr>
            <p:ph type="title"/>
            <p:custDataLst>
              <p:tags r:id="rId5"/>
            </p:custDataLst>
          </p:nvPr>
        </p:nvSpPr>
        <p:spPr>
          <a:xfrm>
            <a:off x="404495" y="373380"/>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2" name="直角三角形 1"/>
          <p:cNvSpPr/>
          <p:nvPr userDrawn="1"/>
        </p:nvSpPr>
        <p:spPr>
          <a:xfrm>
            <a:off x="6350" y="4495800"/>
            <a:ext cx="1955800" cy="2362200"/>
          </a:xfrm>
          <a:prstGeom prst="rtTriangle">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等腰三角形 2"/>
          <p:cNvSpPr/>
          <p:nvPr userDrawn="1"/>
        </p:nvSpPr>
        <p:spPr>
          <a:xfrm>
            <a:off x="470535" y="5727700"/>
            <a:ext cx="2400300" cy="1130300"/>
          </a:xfrm>
          <a:prstGeom prst="triangle">
            <a:avLst>
              <a:gd name="adj" fmla="val 50000"/>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17" name="矩形 16"/>
          <p:cNvSpPr/>
          <p:nvPr userDrawn="1"/>
        </p:nvSpPr>
        <p:spPr>
          <a:xfrm flipV="1">
            <a:off x="404495" y="951230"/>
            <a:ext cx="216000" cy="50400"/>
          </a:xfrm>
          <a:prstGeom prst="rect">
            <a:avLst/>
          </a:prstGeom>
          <a:solidFill>
            <a:srgbClr val="2386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86888"/>
            <a:ext cx="2071296" cy="208800"/>
          </a:xfrm>
          <a:prstGeom prst="rect">
            <a:avLst/>
          </a:prstGeom>
        </p:spPr>
      </p:pic>
      <p:sp>
        <p:nvSpPr>
          <p:cNvPr id="20" name="标题 19"/>
          <p:cNvSpPr>
            <a:spLocks noGrp="1"/>
          </p:cNvSpPr>
          <p:nvPr>
            <p:ph type="title"/>
            <p:custDataLst>
              <p:tags r:id="rId4"/>
            </p:custDataLst>
          </p:nvPr>
        </p:nvSpPr>
        <p:spPr>
          <a:xfrm>
            <a:off x="404495" y="33528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矩形 2"/>
          <p:cNvSpPr/>
          <p:nvPr userDrawn="1"/>
        </p:nvSpPr>
        <p:spPr>
          <a:xfrm flipV="1">
            <a:off x="652145" y="951230"/>
            <a:ext cx="1296000" cy="50400"/>
          </a:xfrm>
          <a:prstGeom prst="rect">
            <a:avLst/>
          </a:prstGeom>
          <a:gradFill>
            <a:gsLst>
              <a:gs pos="10000">
                <a:srgbClr val="2386EE">
                  <a:alpha val="0"/>
                </a:srgbClr>
              </a:gs>
              <a:gs pos="100000">
                <a:srgbClr val="2D84F1"/>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13" name="图片 12"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64662"/>
            <a:ext cx="2071296" cy="208800"/>
          </a:xfrm>
          <a:prstGeom prst="rect">
            <a:avLst/>
          </a:prstGeom>
        </p:spPr>
      </p:pic>
      <p:sp>
        <p:nvSpPr>
          <p:cNvPr id="15" name="矩形 14"/>
          <p:cNvSpPr/>
          <p:nvPr userDrawn="1"/>
        </p:nvSpPr>
        <p:spPr>
          <a:xfrm>
            <a:off x="404495" y="403225"/>
            <a:ext cx="76200" cy="499745"/>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userDrawn="1"/>
        </p:nvSpPr>
        <p:spPr>
          <a:xfrm>
            <a:off x="521335" y="403225"/>
            <a:ext cx="1445260" cy="499745"/>
          </a:xfrm>
          <a:prstGeom prst="rect">
            <a:avLst/>
          </a:prstGeom>
          <a:gradFill rotWithShape="0">
            <a:gsLst>
              <a:gs pos="2000">
                <a:srgbClr val="2386EE">
                  <a:alpha val="100000"/>
                </a:srgbClr>
              </a:gs>
              <a:gs pos="89000">
                <a:schemeClr val="bg1">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标题 6"/>
          <p:cNvSpPr>
            <a:spLocks noGrp="1"/>
          </p:cNvSpPr>
          <p:nvPr>
            <p:ph type="title"/>
            <p:custDataLst>
              <p:tags r:id="rId4"/>
            </p:custDataLst>
          </p:nvPr>
        </p:nvSpPr>
        <p:spPr>
          <a:xfrm>
            <a:off x="636905" y="389890"/>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pic>
        <p:nvPicPr>
          <p:cNvPr id="13" name="图片 12"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64662"/>
            <a:ext cx="2071296" cy="208800"/>
          </a:xfrm>
          <a:prstGeom prst="rect">
            <a:avLst/>
          </a:prstGeom>
        </p:spPr>
      </p:pic>
      <p:sp>
        <p:nvSpPr>
          <p:cNvPr id="7" name="标题 6"/>
          <p:cNvSpPr>
            <a:spLocks noGrp="1"/>
          </p:cNvSpPr>
          <p:nvPr>
            <p:ph type="title"/>
            <p:custDataLst>
              <p:tags r:id="rId4"/>
            </p:custDataLst>
          </p:nvPr>
        </p:nvSpPr>
        <p:spPr>
          <a:xfrm>
            <a:off x="850900" y="380365"/>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6" name="椭圆 5"/>
          <p:cNvSpPr/>
          <p:nvPr userDrawn="1"/>
        </p:nvSpPr>
        <p:spPr>
          <a:xfrm>
            <a:off x="220345" y="380365"/>
            <a:ext cx="451485" cy="451485"/>
          </a:xfrm>
          <a:prstGeom prst="ellips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descr="Schola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7688" y="447708"/>
            <a:ext cx="316800" cy="316800"/>
          </a:xfrm>
          <a:prstGeom prst="rect">
            <a:avLst/>
          </a:prstGeom>
        </p:spPr>
      </p:pic>
      <p:sp>
        <p:nvSpPr>
          <p:cNvPr id="9" name="椭圆 8"/>
          <p:cNvSpPr/>
          <p:nvPr userDrawn="1"/>
        </p:nvSpPr>
        <p:spPr>
          <a:xfrm>
            <a:off x="652780" y="700405"/>
            <a:ext cx="131445" cy="131445"/>
          </a:xfrm>
          <a:prstGeom prst="ellips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弦形 9"/>
          <p:cNvSpPr/>
          <p:nvPr userDrawn="1"/>
        </p:nvSpPr>
        <p:spPr>
          <a:xfrm rot="6780000">
            <a:off x="939800" y="5391150"/>
            <a:ext cx="2155190" cy="2155190"/>
          </a:xfrm>
          <a:prstGeom prst="chord">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弦形 10"/>
          <p:cNvSpPr/>
          <p:nvPr userDrawn="1"/>
        </p:nvSpPr>
        <p:spPr>
          <a:xfrm rot="17580000">
            <a:off x="9853930" y="-654050"/>
            <a:ext cx="2155190" cy="2155190"/>
          </a:xfrm>
          <a:prstGeom prst="chord">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椭圆 11"/>
          <p:cNvSpPr/>
          <p:nvPr userDrawn="1"/>
        </p:nvSpPr>
        <p:spPr>
          <a:xfrm>
            <a:off x="6457950" y="1836420"/>
            <a:ext cx="4541520" cy="454152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userDrawn="1"/>
        </p:nvSpPr>
        <p:spPr>
          <a:xfrm>
            <a:off x="2889250" y="5378450"/>
            <a:ext cx="421640" cy="42164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椭圆 16"/>
          <p:cNvSpPr/>
          <p:nvPr userDrawn="1"/>
        </p:nvSpPr>
        <p:spPr>
          <a:xfrm>
            <a:off x="0" y="1836420"/>
            <a:ext cx="1506855" cy="1506855"/>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椭圆 18"/>
          <p:cNvSpPr/>
          <p:nvPr userDrawn="1"/>
        </p:nvSpPr>
        <p:spPr>
          <a:xfrm>
            <a:off x="3874135" y="2793365"/>
            <a:ext cx="845820" cy="84582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11" name="图片 10" descr="/Users/ui02/Desktop/爱瑞思2016.05.20/LOGO文件/公司LOGO/ppt-logo/1白.png1白"/>
          <p:cNvPicPr>
            <a:picLocks noChangeAspect="1"/>
          </p:cNvPicPr>
          <p:nvPr userDrawn="1"/>
        </p:nvPicPr>
        <p:blipFill>
          <a:blip r:embed="rId2"/>
          <a:srcRect/>
          <a:stretch>
            <a:fillRect/>
          </a:stretch>
        </p:blipFill>
        <p:spPr>
          <a:xfrm>
            <a:off x="380365" y="437515"/>
            <a:ext cx="217170" cy="217170"/>
          </a:xfrm>
          <a:prstGeom prst="rect">
            <a:avLst/>
          </a:prstGeom>
        </p:spPr>
      </p:pic>
      <p:pic>
        <p:nvPicPr>
          <p:cNvPr id="13" name="图片 12"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444558"/>
            <a:ext cx="2071296" cy="208800"/>
          </a:xfrm>
          <a:prstGeom prst="rect">
            <a:avLst/>
          </a:prstGeom>
        </p:spPr>
      </p:pic>
      <p:sp>
        <p:nvSpPr>
          <p:cNvPr id="14" name="五边形 13"/>
          <p:cNvSpPr/>
          <p:nvPr userDrawn="1"/>
        </p:nvSpPr>
        <p:spPr>
          <a:xfrm>
            <a:off x="241300" y="194946"/>
            <a:ext cx="352425" cy="708024"/>
          </a:xfrm>
          <a:prstGeom prst="homePlat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195" tIns="107950" rIns="71755" bIns="107950" rtlCol="0" anchor="ctr">
            <a:spAutoFit/>
          </a:bodyPr>
          <a:p>
            <a:pPr algn="ctr"/>
            <a:endParaRPr lang="zh-CN" altLang="en-US" sz="3200"/>
          </a:p>
        </p:txBody>
      </p:sp>
      <p:sp>
        <p:nvSpPr>
          <p:cNvPr id="16" name="矩形 15"/>
          <p:cNvSpPr/>
          <p:nvPr userDrawn="1"/>
        </p:nvSpPr>
        <p:spPr>
          <a:xfrm>
            <a:off x="127000" y="193676"/>
            <a:ext cx="76200" cy="709200"/>
          </a:xfrm>
          <a:prstGeom prst="rect">
            <a:avLst/>
          </a:prstGeom>
          <a:solidFill>
            <a:srgbClr val="1BC4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标题 19"/>
          <p:cNvSpPr>
            <a:spLocks noGrp="1"/>
          </p:cNvSpPr>
          <p:nvPr>
            <p:ph type="title"/>
            <p:custDataLst>
              <p:tags r:id="rId5"/>
            </p:custDataLst>
          </p:nvPr>
        </p:nvSpPr>
        <p:spPr>
          <a:xfrm>
            <a:off x="619125" y="28575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1" name="任意多边形 20"/>
          <p:cNvSpPr/>
          <p:nvPr userDrawn="1"/>
        </p:nvSpPr>
        <p:spPr>
          <a:xfrm rot="5400000">
            <a:off x="-1724659" y="1716088"/>
            <a:ext cx="6877685" cy="3419475"/>
          </a:xfrm>
          <a:custGeom>
            <a:avLst/>
            <a:gdLst>
              <a:gd name="connsiteX0" fmla="*/ 0 w 10831"/>
              <a:gd name="connsiteY0" fmla="*/ 5385 h 5385"/>
              <a:gd name="connsiteX1" fmla="*/ 5415 w 10831"/>
              <a:gd name="connsiteY1" fmla="*/ 0 h 5385"/>
              <a:gd name="connsiteX2" fmla="*/ 10831 w 10831"/>
              <a:gd name="connsiteY2" fmla="*/ 5385 h 5385"/>
              <a:gd name="connsiteX3" fmla="*/ 0 w 10831"/>
              <a:gd name="connsiteY3" fmla="*/ 5385 h 5385"/>
            </a:gdLst>
            <a:ahLst/>
            <a:cxnLst>
              <a:cxn ang="0">
                <a:pos x="connsiteX0" y="connsiteY0"/>
              </a:cxn>
              <a:cxn ang="0">
                <a:pos x="connsiteX1" y="connsiteY1"/>
              </a:cxn>
              <a:cxn ang="0">
                <a:pos x="connsiteX2" y="connsiteY2"/>
              </a:cxn>
              <a:cxn ang="0">
                <a:pos x="connsiteX3" y="connsiteY3"/>
              </a:cxn>
            </a:cxnLst>
            <a:rect l="l" t="t" r="r" b="b"/>
            <a:pathLst>
              <a:path w="10831" h="5385">
                <a:moveTo>
                  <a:pt x="0" y="5385"/>
                </a:moveTo>
                <a:lnTo>
                  <a:pt x="5415" y="0"/>
                </a:lnTo>
                <a:lnTo>
                  <a:pt x="10831" y="5385"/>
                </a:lnTo>
                <a:lnTo>
                  <a:pt x="0" y="5385"/>
                </a:lnTo>
                <a:close/>
              </a:path>
            </a:pathLst>
          </a:custGeom>
          <a:solidFill>
            <a:srgbClr val="2386EE">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sp>
        <p:nvSpPr>
          <p:cNvPr id="26" name="燕尾形 25"/>
          <p:cNvSpPr/>
          <p:nvPr userDrawn="1"/>
        </p:nvSpPr>
        <p:spPr>
          <a:xfrm>
            <a:off x="26670" y="0"/>
            <a:ext cx="6794500" cy="6857365"/>
          </a:xfrm>
          <a:prstGeom prst="chevron">
            <a:avLst/>
          </a:prstGeom>
          <a:solidFill>
            <a:srgbClr val="2386EE">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燕尾形 26"/>
          <p:cNvSpPr/>
          <p:nvPr userDrawn="1"/>
        </p:nvSpPr>
        <p:spPr>
          <a:xfrm>
            <a:off x="3415665" y="-9525"/>
            <a:ext cx="6794500" cy="6866890"/>
          </a:xfrm>
          <a:prstGeom prst="chevron">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1"/>
        </p:nvSpPr>
        <p:spPr>
          <a:xfrm>
            <a:off x="404495" y="964770"/>
            <a:ext cx="11520000" cy="144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494088"/>
            <a:ext cx="2071296" cy="208800"/>
          </a:xfrm>
          <a:prstGeom prst="rect">
            <a:avLst/>
          </a:prstGeom>
        </p:spPr>
      </p:pic>
      <p:sp>
        <p:nvSpPr>
          <p:cNvPr id="20" name="标题 19"/>
          <p:cNvSpPr>
            <a:spLocks noGrp="1"/>
          </p:cNvSpPr>
          <p:nvPr>
            <p:ph type="title"/>
            <p:custDataLst>
              <p:tags r:id="rId4"/>
            </p:custDataLst>
          </p:nvPr>
        </p:nvSpPr>
        <p:spPr>
          <a:xfrm>
            <a:off x="404495" y="33528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9" name="任意多边形 16"/>
          <p:cNvSpPr/>
          <p:nvPr userDrawn="1">
            <p:custDataLst>
              <p:tags r:id="rId2"/>
            </p:custDataLst>
          </p:nvPr>
        </p:nvSpPr>
        <p:spPr>
          <a:xfrm rot="16200000">
            <a:off x="2665095" y="-2667000"/>
            <a:ext cx="6861810" cy="121881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0806" h="19372">
                <a:moveTo>
                  <a:pt x="0" y="0"/>
                </a:moveTo>
                <a:lnTo>
                  <a:pt x="10806" y="10806"/>
                </a:lnTo>
                <a:lnTo>
                  <a:pt x="10806" y="19372"/>
                </a:lnTo>
                <a:lnTo>
                  <a:pt x="0" y="19372"/>
                </a:lnTo>
                <a:lnTo>
                  <a:pt x="0" y="0"/>
                </a:lnTo>
                <a:close/>
              </a:path>
            </a:pathLst>
          </a:cu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直角三角形 9"/>
          <p:cNvSpPr/>
          <p:nvPr userDrawn="1">
            <p:custDataLst>
              <p:tags r:id="rId3"/>
            </p:custDataLst>
          </p:nvPr>
        </p:nvSpPr>
        <p:spPr>
          <a:xfrm rot="16200000">
            <a:off x="5333365" y="0"/>
            <a:ext cx="6858635" cy="6858635"/>
          </a:xfrm>
          <a:prstGeom prst="rtTriangle">
            <a:avLst/>
          </a:prstGeom>
          <a:solidFill>
            <a:schemeClr val="accent1">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标题 12"/>
          <p:cNvSpPr>
            <a:spLocks noGrp="1"/>
          </p:cNvSpPr>
          <p:nvPr>
            <p:ph type="title"/>
            <p:custDataLst>
              <p:tags r:id="rId4"/>
            </p:custDataLst>
          </p:nvPr>
        </p:nvSpPr>
        <p:spPr>
          <a:xfrm>
            <a:off x="697865" y="238125"/>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2" name="Rectangle 696"/>
          <p:cNvSpPr>
            <a:spLocks noChangeArrowheads="1"/>
          </p:cNvSpPr>
          <p:nvPr userDrawn="1"/>
        </p:nvSpPr>
        <p:spPr bwMode="auto">
          <a:xfrm>
            <a:off x="9161145" y="6750685"/>
            <a:ext cx="3044825" cy="114300"/>
          </a:xfrm>
          <a:prstGeom prst="rect">
            <a:avLst/>
          </a:prstGeom>
          <a:solidFill>
            <a:srgbClr val="BAD1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 name="Rectangle 697"/>
          <p:cNvSpPr>
            <a:spLocks noChangeArrowheads="1"/>
          </p:cNvSpPr>
          <p:nvPr userDrawn="1"/>
        </p:nvSpPr>
        <p:spPr bwMode="auto">
          <a:xfrm>
            <a:off x="5495290" y="6750685"/>
            <a:ext cx="3665855" cy="114300"/>
          </a:xfrm>
          <a:prstGeom prst="rect">
            <a:avLst/>
          </a:prstGeom>
          <a:solidFill>
            <a:srgbClr val="008DD5">
              <a:alpha val="93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 name="Rectangle 698"/>
          <p:cNvSpPr>
            <a:spLocks noChangeArrowheads="1"/>
          </p:cNvSpPr>
          <p:nvPr userDrawn="1"/>
        </p:nvSpPr>
        <p:spPr bwMode="auto">
          <a:xfrm>
            <a:off x="-7620" y="6750685"/>
            <a:ext cx="5502910" cy="114300"/>
          </a:xfrm>
          <a:prstGeom prst="rect">
            <a:avLst/>
          </a:prstGeom>
          <a:solidFill>
            <a:srgbClr val="0076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pic>
        <p:nvPicPr>
          <p:cNvPr id="12" name="图片 11" descr="/Users/ui02/Desktop/爱瑞思2016.05.20/LOGO文件/公司LOGO/ppt-logo/1白.png1白"/>
          <p:cNvPicPr>
            <a:picLocks noChangeAspect="1"/>
          </p:cNvPicPr>
          <p:nvPr userDrawn="1"/>
        </p:nvPicPr>
        <p:blipFill>
          <a:blip r:embed="rId5"/>
          <a:srcRect/>
          <a:stretch>
            <a:fillRect/>
          </a:stretch>
        </p:blipFill>
        <p:spPr>
          <a:xfrm>
            <a:off x="253365" y="310515"/>
            <a:ext cx="217170" cy="217170"/>
          </a:xfrm>
          <a:prstGeom prst="rect">
            <a:avLst/>
          </a:prstGeom>
        </p:spPr>
      </p:pic>
      <p:sp>
        <p:nvSpPr>
          <p:cNvPr id="5" name="矩形 4"/>
          <p:cNvSpPr/>
          <p:nvPr userDrawn="1"/>
        </p:nvSpPr>
        <p:spPr>
          <a:xfrm>
            <a:off x="209550" y="266700"/>
            <a:ext cx="304800" cy="304800"/>
          </a:xfrm>
          <a:prstGeom prst="rect">
            <a:avLst/>
          </a:prstGeom>
          <a:solidFill>
            <a:srgbClr val="2E9DE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userDrawn="1"/>
        </p:nvSpPr>
        <p:spPr>
          <a:xfrm>
            <a:off x="431800" y="482600"/>
            <a:ext cx="203200" cy="203200"/>
          </a:xfrm>
          <a:prstGeom prst="rect">
            <a:avLst/>
          </a:prstGeom>
          <a:solidFill>
            <a:srgbClr val="228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Users/ui02/Desktop/爱瑞思2016.05.20/LOGO文件/公司LOGO/ppt-logo/1白.png1白"/>
          <p:cNvPicPr>
            <a:picLocks noChangeAspect="1"/>
          </p:cNvPicPr>
          <p:nvPr userDrawn="1"/>
        </p:nvPicPr>
        <p:blipFill>
          <a:blip r:embed="rId5"/>
          <a:srcRect/>
          <a:stretch>
            <a:fillRect/>
          </a:stretch>
        </p:blipFill>
        <p:spPr>
          <a:xfrm>
            <a:off x="253365" y="310515"/>
            <a:ext cx="217170" cy="217170"/>
          </a:xfrm>
          <a:prstGeom prst="rect">
            <a:avLst/>
          </a:prstGeom>
        </p:spPr>
      </p:pic>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17" name="矩形 16"/>
          <p:cNvSpPr/>
          <p:nvPr userDrawn="1"/>
        </p:nvSpPr>
        <p:spPr>
          <a:xfrm flipV="1">
            <a:off x="404495" y="951230"/>
            <a:ext cx="216000" cy="50400"/>
          </a:xfrm>
          <a:prstGeom prst="rect">
            <a:avLst/>
          </a:prstGeom>
          <a:solidFill>
            <a:srgbClr val="2386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86888"/>
            <a:ext cx="2071296" cy="208800"/>
          </a:xfrm>
          <a:prstGeom prst="rect">
            <a:avLst/>
          </a:prstGeom>
        </p:spPr>
      </p:pic>
      <p:sp>
        <p:nvSpPr>
          <p:cNvPr id="20" name="标题 19"/>
          <p:cNvSpPr>
            <a:spLocks noGrp="1"/>
          </p:cNvSpPr>
          <p:nvPr>
            <p:ph type="title"/>
            <p:custDataLst>
              <p:tags r:id="rId4"/>
            </p:custDataLst>
          </p:nvPr>
        </p:nvSpPr>
        <p:spPr>
          <a:xfrm>
            <a:off x="404495" y="33528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矩形 2"/>
          <p:cNvSpPr/>
          <p:nvPr userDrawn="1"/>
        </p:nvSpPr>
        <p:spPr>
          <a:xfrm flipV="1">
            <a:off x="652145" y="951230"/>
            <a:ext cx="1296000" cy="50400"/>
          </a:xfrm>
          <a:prstGeom prst="rect">
            <a:avLst/>
          </a:prstGeom>
          <a:gradFill>
            <a:gsLst>
              <a:gs pos="10000">
                <a:srgbClr val="2386EE">
                  <a:alpha val="0"/>
                </a:srgbClr>
              </a:gs>
              <a:gs pos="100000">
                <a:srgbClr val="2D84F1"/>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6" name="椭圆 5"/>
          <p:cNvSpPr/>
          <p:nvPr userDrawn="1"/>
        </p:nvSpPr>
        <p:spPr>
          <a:xfrm>
            <a:off x="81915" y="194310"/>
            <a:ext cx="635000" cy="635000"/>
          </a:xfrm>
          <a:prstGeom prst="ellipse">
            <a:avLst/>
          </a:prstGeom>
          <a:solidFill>
            <a:srgbClr val="2686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17"/>
          <p:cNvSpPr/>
          <p:nvPr userDrawn="1"/>
        </p:nvSpPr>
        <p:spPr>
          <a:xfrm>
            <a:off x="0" y="0"/>
            <a:ext cx="588645" cy="707390"/>
          </a:xfrm>
          <a:custGeom>
            <a:avLst/>
            <a:gdLst>
              <a:gd name="connsiteX0" fmla="*/ 0 w 471214"/>
              <a:gd name="connsiteY0" fmla="*/ 0 h 566513"/>
              <a:gd name="connsiteX1" fmla="*/ 467009 w 471214"/>
              <a:gd name="connsiteY1" fmla="*/ 0 h 566513"/>
              <a:gd name="connsiteX2" fmla="*/ 471214 w 471214"/>
              <a:gd name="connsiteY2" fmla="*/ 41711 h 566513"/>
              <a:gd name="connsiteX3" fmla="*/ 47382 w 471214"/>
              <a:gd name="connsiteY3" fmla="*/ 561737 h 566513"/>
              <a:gd name="connsiteX4" fmla="*/ 0 w 471214"/>
              <a:gd name="connsiteY4" fmla="*/ 566513 h 56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14" h="566513">
                <a:moveTo>
                  <a:pt x="0" y="0"/>
                </a:moveTo>
                <a:lnTo>
                  <a:pt x="467009" y="0"/>
                </a:lnTo>
                <a:lnTo>
                  <a:pt x="471214" y="41711"/>
                </a:lnTo>
                <a:cubicBezTo>
                  <a:pt x="471214" y="298224"/>
                  <a:pt x="289262" y="512241"/>
                  <a:pt x="47382" y="561737"/>
                </a:cubicBezTo>
                <a:lnTo>
                  <a:pt x="0" y="566513"/>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任意多边形: 形状 18"/>
          <p:cNvSpPr/>
          <p:nvPr userDrawn="1"/>
        </p:nvSpPr>
        <p:spPr>
          <a:xfrm rot="10800000">
            <a:off x="11720786" y="6291487"/>
            <a:ext cx="471214" cy="566513"/>
          </a:xfrm>
          <a:custGeom>
            <a:avLst/>
            <a:gdLst>
              <a:gd name="connsiteX0" fmla="*/ 0 w 471214"/>
              <a:gd name="connsiteY0" fmla="*/ 0 h 566513"/>
              <a:gd name="connsiteX1" fmla="*/ 467009 w 471214"/>
              <a:gd name="connsiteY1" fmla="*/ 0 h 566513"/>
              <a:gd name="connsiteX2" fmla="*/ 471214 w 471214"/>
              <a:gd name="connsiteY2" fmla="*/ 41711 h 566513"/>
              <a:gd name="connsiteX3" fmla="*/ 47382 w 471214"/>
              <a:gd name="connsiteY3" fmla="*/ 561737 h 566513"/>
              <a:gd name="connsiteX4" fmla="*/ 0 w 471214"/>
              <a:gd name="connsiteY4" fmla="*/ 566513 h 56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14" h="566513">
                <a:moveTo>
                  <a:pt x="0" y="0"/>
                </a:moveTo>
                <a:lnTo>
                  <a:pt x="467009" y="0"/>
                </a:lnTo>
                <a:lnTo>
                  <a:pt x="471214" y="41711"/>
                </a:lnTo>
                <a:cubicBezTo>
                  <a:pt x="471214" y="298224"/>
                  <a:pt x="289262" y="512241"/>
                  <a:pt x="47382" y="561737"/>
                </a:cubicBezTo>
                <a:lnTo>
                  <a:pt x="0" y="566513"/>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8" name="图片 7"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3149" y="6386888"/>
            <a:ext cx="2071296" cy="208800"/>
          </a:xfrm>
          <a:prstGeom prst="rect">
            <a:avLst/>
          </a:prstGeom>
        </p:spPr>
      </p:pic>
      <p:pic>
        <p:nvPicPr>
          <p:cNvPr id="10" name="图片 9" descr="Schola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490" y="349885"/>
            <a:ext cx="323850" cy="323850"/>
          </a:xfrm>
          <a:prstGeom prst="rect">
            <a:avLst/>
          </a:prstGeom>
        </p:spPr>
      </p:pic>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06C55D7-E066-418A-AEC8-069F09E85A4B}"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AB974F8-A7F1-4D18-8774-52D0172077CE}" type="slidenum">
              <a:rPr lang="zh-CN" altLang="en-US" smtClean="0"/>
            </a:fld>
            <a:endParaRPr lang="zh-CN" altLang="en-US"/>
          </a:p>
        </p:txBody>
      </p:sp>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sp>
        <p:nvSpPr>
          <p:cNvPr id="9" name="任意多边形 16"/>
          <p:cNvSpPr/>
          <p:nvPr userDrawn="1">
            <p:custDataLst>
              <p:tags r:id="rId3"/>
            </p:custDataLst>
          </p:nvPr>
        </p:nvSpPr>
        <p:spPr>
          <a:xfrm rot="16200000">
            <a:off x="2667000" y="-2666365"/>
            <a:ext cx="6861810" cy="121881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0806" h="19372">
                <a:moveTo>
                  <a:pt x="0" y="0"/>
                </a:moveTo>
                <a:lnTo>
                  <a:pt x="10806" y="10806"/>
                </a:lnTo>
                <a:lnTo>
                  <a:pt x="10806" y="19372"/>
                </a:lnTo>
                <a:lnTo>
                  <a:pt x="0" y="19372"/>
                </a:lnTo>
                <a:lnTo>
                  <a:pt x="0" y="0"/>
                </a:lnTo>
                <a:close/>
              </a:path>
            </a:pathLst>
          </a:cu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直角三角形 9"/>
          <p:cNvSpPr/>
          <p:nvPr userDrawn="1">
            <p:custDataLst>
              <p:tags r:id="rId4"/>
            </p:custDataLst>
          </p:nvPr>
        </p:nvSpPr>
        <p:spPr>
          <a:xfrm rot="16200000">
            <a:off x="5333365" y="0"/>
            <a:ext cx="6858635" cy="6858635"/>
          </a:xfrm>
          <a:prstGeom prst="rtTriangle">
            <a:avLst/>
          </a:prstGeom>
          <a:solidFill>
            <a:schemeClr val="accent1">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2F2F2"/>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9"/>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7" name="日期占位符 3"/>
          <p:cNvSpPr>
            <a:spLocks noGrp="1"/>
          </p:cNvSpPr>
          <p:nvPr>
            <p:ph type="dt" sz="half" idx="2"/>
          </p:nvPr>
        </p:nvSpPr>
        <p:spPr>
          <a:xfrm>
            <a:off x="608641" y="6356350"/>
            <a:ext cx="284544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a:xfrm>
            <a:off x="4166400" y="6356350"/>
            <a:ext cx="38592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a:xfrm>
            <a:off x="8737921" y="6356350"/>
            <a:ext cx="2845440" cy="365125"/>
          </a:xfrm>
          <a:prstGeom prst="rect">
            <a:avLst/>
          </a:prstGeom>
        </p:spPr>
        <p:txBody>
          <a:bodyPr vert="horz" wrap="square" lIns="91440" tIns="45720" rIns="91440" bIns="45720" numCol="1" anchor="ctr" anchorCtr="0" compatLnSpc="1"/>
          <a:p>
            <a:pPr algn="r"/>
            <a:fld id="{9A0DB2DC-4C9A-4742-B13C-FB6460FD3503}" type="slidenum">
              <a:rPr lang="zh-CN" altLang="en-US" dirty="0"/>
            </a:fld>
            <a:endParaRPr lang="zh-CN" altLang="en-US" dirty="0"/>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等腰三角形 1"/>
          <p:cNvSpPr/>
          <p:nvPr userDrawn="1"/>
        </p:nvSpPr>
        <p:spPr>
          <a:xfrm rot="10800000">
            <a:off x="266700" y="0"/>
            <a:ext cx="3554095" cy="2059305"/>
          </a:xfrm>
          <a:prstGeom prst="triangl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LOGO爱瑞思软件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9675" y="337185"/>
            <a:ext cx="1488144" cy="690563"/>
          </a:xfrm>
          <a:prstGeom prst="rect">
            <a:avLst/>
          </a:prstGeom>
        </p:spPr>
      </p:pic>
      <p:sp>
        <p:nvSpPr>
          <p:cNvPr id="4" name="直角三角形 3"/>
          <p:cNvSpPr/>
          <p:nvPr userDrawn="1"/>
        </p:nvSpPr>
        <p:spPr>
          <a:xfrm rot="10800000">
            <a:off x="5104130" y="0"/>
            <a:ext cx="7087870" cy="6844665"/>
          </a:xfrm>
          <a:prstGeom prst="rtTriangle">
            <a:avLst/>
          </a:prstGeom>
          <a:blipFill rotWithShape="0">
            <a:blip r:embed="rId4"/>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0" name="直接连接符 9"/>
          <p:cNvCxnSpPr/>
          <p:nvPr userDrawn="1">
            <p:custDataLst>
              <p:tags r:id="rId5"/>
            </p:custDataLst>
          </p:nvPr>
        </p:nvCxnSpPr>
        <p:spPr>
          <a:xfrm>
            <a:off x="782955" y="3894455"/>
            <a:ext cx="5420360" cy="0"/>
          </a:xfrm>
          <a:prstGeom prst="line">
            <a:avLst/>
          </a:prstGeom>
          <a:ln w="38100">
            <a:solidFill>
              <a:srgbClr val="2386EE"/>
            </a:solidFill>
          </a:ln>
        </p:spPr>
        <p:style>
          <a:lnRef idx="1">
            <a:schemeClr val="accent1"/>
          </a:lnRef>
          <a:fillRef idx="0">
            <a:schemeClr val="accent1"/>
          </a:fillRef>
          <a:effectRef idx="0">
            <a:schemeClr val="accent1"/>
          </a:effectRef>
          <a:fontRef idx="minor">
            <a:schemeClr val="tx1"/>
          </a:fontRef>
        </p:style>
      </p:cxnSp>
      <p:sp>
        <p:nvSpPr>
          <p:cNvPr id="7" name="文本占位符 6"/>
          <p:cNvSpPr>
            <a:spLocks noGrp="1"/>
          </p:cNvSpPr>
          <p:nvPr>
            <p:ph type="body" sz="quarter" idx="16" hasCustomPrompt="1"/>
            <p:custDataLst>
              <p:tags r:id="rId6"/>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9" name="副标题 8"/>
          <p:cNvSpPr>
            <a:spLocks noGrp="1"/>
          </p:cNvSpPr>
          <p:nvPr>
            <p:ph type="subTitle" idx="14" hasCustomPrompt="1"/>
            <p:custDataLst>
              <p:tags r:id="rId7"/>
            </p:custDataLst>
          </p:nvPr>
        </p:nvSpPr>
        <p:spPr>
          <a:xfrm>
            <a:off x="762318" y="4170681"/>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1" name="标题 10"/>
          <p:cNvSpPr>
            <a:spLocks noGrp="1"/>
          </p:cNvSpPr>
          <p:nvPr>
            <p:ph type="ctrTitle" idx="13" hasCustomPrompt="1"/>
            <p:custDataLst>
              <p:tags r:id="rId8"/>
            </p:custDataLst>
          </p:nvPr>
        </p:nvSpPr>
        <p:spPr>
          <a:xfrm>
            <a:off x="762635" y="266954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5" name="任意多边形 4"/>
          <p:cNvSpPr/>
          <p:nvPr userDrawn="1"/>
        </p:nvSpPr>
        <p:spPr>
          <a:xfrm>
            <a:off x="859091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1BC4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3" name="任意多边形 12"/>
          <p:cNvSpPr/>
          <p:nvPr userDrawn="1"/>
        </p:nvSpPr>
        <p:spPr>
          <a:xfrm>
            <a:off x="8954770"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5" name="直接连接符 14"/>
          <p:cNvCxnSpPr/>
          <p:nvPr userDrawn="1"/>
        </p:nvCxnSpPr>
        <p:spPr>
          <a:xfrm flipH="1">
            <a:off x="8399780" y="4687570"/>
            <a:ext cx="1563370" cy="2188845"/>
          </a:xfrm>
          <a:prstGeom prst="line">
            <a:avLst/>
          </a:prstGeom>
          <a:ln>
            <a:solidFill>
              <a:srgbClr val="1BC4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6" name="等腰三角形 5"/>
          <p:cNvSpPr/>
          <p:nvPr userDrawn="1"/>
        </p:nvSpPr>
        <p:spPr>
          <a:xfrm rot="10800000">
            <a:off x="266700" y="0"/>
            <a:ext cx="3554095" cy="2059305"/>
          </a:xfrm>
          <a:prstGeom prst="triangl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LOGO爱瑞思软件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9675" y="337185"/>
            <a:ext cx="1488144" cy="690563"/>
          </a:xfrm>
          <a:prstGeom prst="rect">
            <a:avLst/>
          </a:prstGeom>
        </p:spPr>
      </p:pic>
      <p:sp>
        <p:nvSpPr>
          <p:cNvPr id="8" name="直角三角形 7"/>
          <p:cNvSpPr/>
          <p:nvPr userDrawn="1"/>
        </p:nvSpPr>
        <p:spPr>
          <a:xfrm rot="10800000">
            <a:off x="5104130" y="0"/>
            <a:ext cx="7087870" cy="6844665"/>
          </a:xfrm>
          <a:prstGeom prst="rtTriangle">
            <a:avLst/>
          </a:prstGeom>
          <a:blipFill rotWithShape="0">
            <a:blip r:embed="rId4"/>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0" name="直接连接符 9"/>
          <p:cNvCxnSpPr/>
          <p:nvPr userDrawn="1">
            <p:custDataLst>
              <p:tags r:id="rId5"/>
            </p:custDataLst>
          </p:nvPr>
        </p:nvCxnSpPr>
        <p:spPr>
          <a:xfrm>
            <a:off x="782955" y="3894455"/>
            <a:ext cx="5420360" cy="0"/>
          </a:xfrm>
          <a:prstGeom prst="line">
            <a:avLst/>
          </a:prstGeom>
          <a:ln w="38100">
            <a:solidFill>
              <a:srgbClr val="2386EE"/>
            </a:solidFill>
          </a:ln>
        </p:spPr>
        <p:style>
          <a:lnRef idx="1">
            <a:schemeClr val="accent1"/>
          </a:lnRef>
          <a:fillRef idx="0">
            <a:schemeClr val="accent1"/>
          </a:fillRef>
          <a:effectRef idx="0">
            <a:schemeClr val="accent1"/>
          </a:effectRef>
          <a:fontRef idx="minor">
            <a:schemeClr val="tx1"/>
          </a:fontRef>
        </p:style>
      </p:cxnSp>
      <p:sp>
        <p:nvSpPr>
          <p:cNvPr id="9" name="文本占位符 8"/>
          <p:cNvSpPr>
            <a:spLocks noGrp="1"/>
          </p:cNvSpPr>
          <p:nvPr>
            <p:ph type="body" sz="quarter" idx="16" hasCustomPrompt="1"/>
            <p:custDataLst>
              <p:tags r:id="rId6"/>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11" name="副标题 10"/>
          <p:cNvSpPr>
            <a:spLocks noGrp="1"/>
          </p:cNvSpPr>
          <p:nvPr>
            <p:ph type="subTitle" idx="14" hasCustomPrompt="1"/>
            <p:custDataLst>
              <p:tags r:id="rId7"/>
            </p:custDataLst>
          </p:nvPr>
        </p:nvSpPr>
        <p:spPr>
          <a:xfrm>
            <a:off x="762318" y="4170681"/>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2" name="标题 11"/>
          <p:cNvSpPr>
            <a:spLocks noGrp="1"/>
          </p:cNvSpPr>
          <p:nvPr>
            <p:ph type="ctrTitle" idx="13" hasCustomPrompt="1"/>
            <p:custDataLst>
              <p:tags r:id="rId8"/>
            </p:custDataLst>
          </p:nvPr>
        </p:nvSpPr>
        <p:spPr>
          <a:xfrm>
            <a:off x="762635" y="266954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18" name="任意多边形 17"/>
          <p:cNvSpPr/>
          <p:nvPr userDrawn="1"/>
        </p:nvSpPr>
        <p:spPr>
          <a:xfrm>
            <a:off x="824166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a:latin typeface="Microsoft YaHei Bold" panose="020B0503020204020204" charset="-122"/>
              <a:ea typeface="Microsoft YaHei Bold" panose="020B0503020204020204" charset="-122"/>
            </a:endParaRPr>
          </a:p>
        </p:txBody>
      </p:sp>
      <p:sp>
        <p:nvSpPr>
          <p:cNvPr id="14" name="任意多边形 13"/>
          <p:cNvSpPr/>
          <p:nvPr userDrawn="1"/>
        </p:nvSpPr>
        <p:spPr>
          <a:xfrm>
            <a:off x="859091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18AB6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5" name="任意多边形 14"/>
          <p:cNvSpPr/>
          <p:nvPr userDrawn="1"/>
        </p:nvSpPr>
        <p:spPr>
          <a:xfrm>
            <a:off x="8954770"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6" name="椭圆 5"/>
          <p:cNvSpPr/>
          <p:nvPr userDrawn="1"/>
        </p:nvSpPr>
        <p:spPr>
          <a:xfrm>
            <a:off x="81915" y="194310"/>
            <a:ext cx="635000" cy="635000"/>
          </a:xfrm>
          <a:prstGeom prst="ellipse">
            <a:avLst/>
          </a:prstGeom>
          <a:solidFill>
            <a:srgbClr val="2686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17"/>
          <p:cNvSpPr/>
          <p:nvPr userDrawn="1"/>
        </p:nvSpPr>
        <p:spPr>
          <a:xfrm>
            <a:off x="0" y="0"/>
            <a:ext cx="588645" cy="707390"/>
          </a:xfrm>
          <a:custGeom>
            <a:avLst/>
            <a:gdLst>
              <a:gd name="connsiteX0" fmla="*/ 0 w 471214"/>
              <a:gd name="connsiteY0" fmla="*/ 0 h 566513"/>
              <a:gd name="connsiteX1" fmla="*/ 467009 w 471214"/>
              <a:gd name="connsiteY1" fmla="*/ 0 h 566513"/>
              <a:gd name="connsiteX2" fmla="*/ 471214 w 471214"/>
              <a:gd name="connsiteY2" fmla="*/ 41711 h 566513"/>
              <a:gd name="connsiteX3" fmla="*/ 47382 w 471214"/>
              <a:gd name="connsiteY3" fmla="*/ 561737 h 566513"/>
              <a:gd name="connsiteX4" fmla="*/ 0 w 471214"/>
              <a:gd name="connsiteY4" fmla="*/ 566513 h 56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14" h="566513">
                <a:moveTo>
                  <a:pt x="0" y="0"/>
                </a:moveTo>
                <a:lnTo>
                  <a:pt x="467009" y="0"/>
                </a:lnTo>
                <a:lnTo>
                  <a:pt x="471214" y="41711"/>
                </a:lnTo>
                <a:cubicBezTo>
                  <a:pt x="471214" y="298224"/>
                  <a:pt x="289262" y="512241"/>
                  <a:pt x="47382" y="561737"/>
                </a:cubicBezTo>
                <a:lnTo>
                  <a:pt x="0" y="566513"/>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任意多边形: 形状 18"/>
          <p:cNvSpPr/>
          <p:nvPr userDrawn="1"/>
        </p:nvSpPr>
        <p:spPr>
          <a:xfrm rot="10800000">
            <a:off x="11720786" y="6291487"/>
            <a:ext cx="471214" cy="566513"/>
          </a:xfrm>
          <a:custGeom>
            <a:avLst/>
            <a:gdLst>
              <a:gd name="connsiteX0" fmla="*/ 0 w 471214"/>
              <a:gd name="connsiteY0" fmla="*/ 0 h 566513"/>
              <a:gd name="connsiteX1" fmla="*/ 467009 w 471214"/>
              <a:gd name="connsiteY1" fmla="*/ 0 h 566513"/>
              <a:gd name="connsiteX2" fmla="*/ 471214 w 471214"/>
              <a:gd name="connsiteY2" fmla="*/ 41711 h 566513"/>
              <a:gd name="connsiteX3" fmla="*/ 47382 w 471214"/>
              <a:gd name="connsiteY3" fmla="*/ 561737 h 566513"/>
              <a:gd name="connsiteX4" fmla="*/ 0 w 471214"/>
              <a:gd name="connsiteY4" fmla="*/ 566513 h 56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14" h="566513">
                <a:moveTo>
                  <a:pt x="0" y="0"/>
                </a:moveTo>
                <a:lnTo>
                  <a:pt x="467009" y="0"/>
                </a:lnTo>
                <a:lnTo>
                  <a:pt x="471214" y="41711"/>
                </a:lnTo>
                <a:cubicBezTo>
                  <a:pt x="471214" y="298224"/>
                  <a:pt x="289262" y="512241"/>
                  <a:pt x="47382" y="561737"/>
                </a:cubicBezTo>
                <a:lnTo>
                  <a:pt x="0" y="566513"/>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8" name="图片 7"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3149" y="6386888"/>
            <a:ext cx="2071296" cy="208800"/>
          </a:xfrm>
          <a:prstGeom prst="rect">
            <a:avLst/>
          </a:prstGeom>
        </p:spPr>
      </p:pic>
      <p:pic>
        <p:nvPicPr>
          <p:cNvPr id="10" name="图片 9" descr="Schola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490" y="349885"/>
            <a:ext cx="323850" cy="323850"/>
          </a:xfrm>
          <a:prstGeom prst="rect">
            <a:avLst/>
          </a:prstGeom>
        </p:spPr>
      </p:pic>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6" name="等腰三角形 5"/>
          <p:cNvSpPr/>
          <p:nvPr userDrawn="1"/>
        </p:nvSpPr>
        <p:spPr>
          <a:xfrm rot="10800000">
            <a:off x="266700" y="0"/>
            <a:ext cx="3554095" cy="2059305"/>
          </a:xfrm>
          <a:prstGeom prst="triangl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LOGO爱瑞思软件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9675" y="337185"/>
            <a:ext cx="1488144" cy="690563"/>
          </a:xfrm>
          <a:prstGeom prst="rect">
            <a:avLst/>
          </a:prstGeom>
        </p:spPr>
      </p:pic>
      <p:sp>
        <p:nvSpPr>
          <p:cNvPr id="8" name="直角三角形 7"/>
          <p:cNvSpPr/>
          <p:nvPr userDrawn="1"/>
        </p:nvSpPr>
        <p:spPr>
          <a:xfrm rot="10800000">
            <a:off x="5104130" y="0"/>
            <a:ext cx="7087870" cy="6844665"/>
          </a:xfrm>
          <a:prstGeom prst="rtTriangle">
            <a:avLst/>
          </a:prstGeom>
          <a:blipFill rotWithShape="0">
            <a:blip r:embed="rId4"/>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0" name="直接连接符 9"/>
          <p:cNvCxnSpPr/>
          <p:nvPr userDrawn="1">
            <p:custDataLst>
              <p:tags r:id="rId5"/>
            </p:custDataLst>
          </p:nvPr>
        </p:nvCxnSpPr>
        <p:spPr>
          <a:xfrm>
            <a:off x="782955" y="3894455"/>
            <a:ext cx="5420360" cy="0"/>
          </a:xfrm>
          <a:prstGeom prst="line">
            <a:avLst/>
          </a:prstGeom>
          <a:ln w="38100">
            <a:solidFill>
              <a:srgbClr val="2386EE"/>
            </a:solidFill>
          </a:ln>
        </p:spPr>
        <p:style>
          <a:lnRef idx="1">
            <a:schemeClr val="accent1"/>
          </a:lnRef>
          <a:fillRef idx="0">
            <a:schemeClr val="accent1"/>
          </a:fillRef>
          <a:effectRef idx="0">
            <a:schemeClr val="accent1"/>
          </a:effectRef>
          <a:fontRef idx="minor">
            <a:schemeClr val="tx1"/>
          </a:fontRef>
        </p:style>
      </p:cxnSp>
      <p:sp>
        <p:nvSpPr>
          <p:cNvPr id="9" name="文本占位符 8"/>
          <p:cNvSpPr>
            <a:spLocks noGrp="1"/>
          </p:cNvSpPr>
          <p:nvPr>
            <p:ph type="body" sz="quarter" idx="16" hasCustomPrompt="1"/>
            <p:custDataLst>
              <p:tags r:id="rId6"/>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11" name="副标题 10"/>
          <p:cNvSpPr>
            <a:spLocks noGrp="1"/>
          </p:cNvSpPr>
          <p:nvPr>
            <p:ph type="subTitle" idx="14" hasCustomPrompt="1"/>
            <p:custDataLst>
              <p:tags r:id="rId7"/>
            </p:custDataLst>
          </p:nvPr>
        </p:nvSpPr>
        <p:spPr>
          <a:xfrm>
            <a:off x="762318" y="4170681"/>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2" name="标题 11"/>
          <p:cNvSpPr>
            <a:spLocks noGrp="1"/>
          </p:cNvSpPr>
          <p:nvPr>
            <p:ph type="ctrTitle" idx="13" hasCustomPrompt="1"/>
            <p:custDataLst>
              <p:tags r:id="rId8"/>
            </p:custDataLst>
          </p:nvPr>
        </p:nvSpPr>
        <p:spPr>
          <a:xfrm>
            <a:off x="762635" y="266954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18" name="任意多边形 17"/>
          <p:cNvSpPr/>
          <p:nvPr userDrawn="1"/>
        </p:nvSpPr>
        <p:spPr>
          <a:xfrm>
            <a:off x="824166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a:latin typeface="Microsoft YaHei Bold" panose="020B0503020204020204" charset="-122"/>
              <a:ea typeface="Microsoft YaHei Bold" panose="020B0503020204020204" charset="-122"/>
            </a:endParaRPr>
          </a:p>
        </p:txBody>
      </p:sp>
      <p:sp>
        <p:nvSpPr>
          <p:cNvPr id="14" name="任意多边形 13"/>
          <p:cNvSpPr/>
          <p:nvPr userDrawn="1"/>
        </p:nvSpPr>
        <p:spPr>
          <a:xfrm>
            <a:off x="859091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18AB6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5" name="任意多边形 14"/>
          <p:cNvSpPr/>
          <p:nvPr userDrawn="1"/>
        </p:nvSpPr>
        <p:spPr>
          <a:xfrm>
            <a:off x="8954770"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6" name="矩形 5"/>
          <p:cNvSpPr/>
          <p:nvPr userDrawn="1"/>
        </p:nvSpPr>
        <p:spPr>
          <a:xfrm>
            <a:off x="8890" y="0"/>
            <a:ext cx="12174220" cy="3480435"/>
          </a:xfrm>
          <a:prstGeom prst="rect">
            <a:avLst/>
          </a:prstGeom>
          <a:blipFill rotWithShape="0">
            <a:blip r:embed="rId2"/>
            <a:stretch>
              <a:fillRect t="-19000" b="-3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userDrawn="1"/>
        </p:nvSpPr>
        <p:spPr>
          <a:xfrm>
            <a:off x="0" y="0"/>
            <a:ext cx="12174855" cy="3471545"/>
          </a:xfrm>
          <a:prstGeom prst="rect">
            <a:avLst/>
          </a:prstGeom>
          <a:solidFill>
            <a:srgbClr val="2386E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副标题 8"/>
          <p:cNvSpPr>
            <a:spLocks noGrp="1"/>
          </p:cNvSpPr>
          <p:nvPr>
            <p:ph type="subTitle" idx="14" hasCustomPrompt="1"/>
            <p:custDataLst>
              <p:tags r:id="rId3"/>
            </p:custDataLst>
          </p:nvPr>
        </p:nvSpPr>
        <p:spPr>
          <a:xfrm>
            <a:off x="762318" y="387794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1" name="标题 10"/>
          <p:cNvSpPr>
            <a:spLocks noGrp="1"/>
          </p:cNvSpPr>
          <p:nvPr>
            <p:ph type="ctrTitle" idx="13" hasCustomPrompt="1"/>
            <p:custDataLst>
              <p:tags r:id="rId4"/>
            </p:custDataLst>
          </p:nvPr>
        </p:nvSpPr>
        <p:spPr>
          <a:xfrm>
            <a:off x="762635" y="222377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7" name="文本占位符 6"/>
          <p:cNvSpPr>
            <a:spLocks noGrp="1"/>
          </p:cNvSpPr>
          <p:nvPr>
            <p:ph type="body" sz="quarter" idx="16" hasCustomPrompt="1"/>
            <p:custDataLst>
              <p:tags r:id="rId5"/>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pic>
        <p:nvPicPr>
          <p:cNvPr id="8" name="图片 7" descr="LOGO爱瑞思软件"/>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8960" y="418465"/>
            <a:ext cx="2362200" cy="238125"/>
          </a:xfrm>
          <a:prstGeom prst="rect">
            <a:avLst/>
          </a:prstGeom>
        </p:spPr>
      </p:pic>
      <p:pic>
        <p:nvPicPr>
          <p:cNvPr id="16" name="图片 15" descr="LOGO"/>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509385" y="5711190"/>
            <a:ext cx="5673725" cy="1146810"/>
          </a:xfrm>
          <a:prstGeom prst="rect">
            <a:avLst/>
          </a:prstGeom>
        </p:spPr>
      </p:pic>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14" name="矩形 13"/>
          <p:cNvSpPr/>
          <p:nvPr userDrawn="1"/>
        </p:nvSpPr>
        <p:spPr>
          <a:xfrm>
            <a:off x="8890" y="-16510"/>
            <a:ext cx="12174220" cy="3480435"/>
          </a:xfrm>
          <a:prstGeom prst="rect">
            <a:avLst/>
          </a:prstGeom>
          <a:blipFill rotWithShape="0">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userDrawn="1"/>
        </p:nvSpPr>
        <p:spPr>
          <a:xfrm>
            <a:off x="8890" y="-16510"/>
            <a:ext cx="12174855" cy="3471545"/>
          </a:xfrm>
          <a:prstGeom prst="rect">
            <a:avLst/>
          </a:prstGeom>
          <a:solidFill>
            <a:srgbClr val="2386EE">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1"/>
        </p:nvSpPr>
        <p:spPr>
          <a:xfrm>
            <a:off x="351790" y="356235"/>
            <a:ext cx="11489055" cy="6100445"/>
          </a:xfrm>
          <a:prstGeom prst="rect">
            <a:avLst/>
          </a:prstGeom>
          <a:solidFill>
            <a:schemeClr val="bg1"/>
          </a:solidFill>
          <a:ln>
            <a:noFill/>
          </a:ln>
          <a:effectLst>
            <a:outerShdw blurRad="152400" dist="12700" sx="101000" sy="101000" algn="ctr" rotWithShape="0">
              <a:srgbClr val="0068DD">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副标题 17"/>
          <p:cNvSpPr>
            <a:spLocks noGrp="1"/>
          </p:cNvSpPr>
          <p:nvPr>
            <p:ph type="subTitle" idx="14" hasCustomPrompt="1"/>
            <p:custDataLst>
              <p:tags r:id="rId3"/>
            </p:custDataLst>
          </p:nvPr>
        </p:nvSpPr>
        <p:spPr>
          <a:xfrm>
            <a:off x="1117918" y="386143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9" name="标题 18"/>
          <p:cNvSpPr>
            <a:spLocks noGrp="1"/>
          </p:cNvSpPr>
          <p:nvPr>
            <p:ph type="ctrTitle" idx="13" hasCustomPrompt="1"/>
            <p:custDataLst>
              <p:tags r:id="rId4"/>
            </p:custDataLst>
          </p:nvPr>
        </p:nvSpPr>
        <p:spPr>
          <a:xfrm>
            <a:off x="1118235" y="22072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0" name="文本占位符 19"/>
          <p:cNvSpPr>
            <a:spLocks noGrp="1"/>
          </p:cNvSpPr>
          <p:nvPr>
            <p:ph type="body" sz="quarter" idx="16" hasCustomPrompt="1"/>
            <p:custDataLst>
              <p:tags r:id="rId5"/>
            </p:custDataLst>
          </p:nvPr>
        </p:nvSpPr>
        <p:spPr>
          <a:xfrm>
            <a:off x="1117918" y="581025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grpSp>
        <p:nvGrpSpPr>
          <p:cNvPr id="54" name="组合 53"/>
          <p:cNvGrpSpPr/>
          <p:nvPr userDrawn="1"/>
        </p:nvGrpSpPr>
        <p:grpSpPr>
          <a:xfrm>
            <a:off x="8858250" y="1419860"/>
            <a:ext cx="2383790" cy="2559685"/>
            <a:chOff x="13910" y="1847"/>
            <a:chExt cx="3754" cy="4031"/>
          </a:xfrm>
        </p:grpSpPr>
        <p:sp>
          <p:nvSpPr>
            <p:cNvPr id="25" name="椭圆 24"/>
            <p:cNvSpPr/>
            <p:nvPr userDrawn="1"/>
          </p:nvSpPr>
          <p:spPr>
            <a:xfrm>
              <a:off x="16300" y="5018"/>
              <a:ext cx="828" cy="828"/>
            </a:xfrm>
            <a:prstGeom prst="ellipse">
              <a:avLst/>
            </a:prstGeom>
            <a:gradFill>
              <a:gsLst>
                <a:gs pos="0">
                  <a:srgbClr val="00B0F0">
                    <a:alpha val="54000"/>
                  </a:srgbClr>
                </a:gs>
                <a:gs pos="100000">
                  <a:srgbClr val="0068DD"/>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userDrawn="1"/>
          </p:nvSpPr>
          <p:spPr>
            <a:xfrm>
              <a:off x="13910" y="1847"/>
              <a:ext cx="3754" cy="3754"/>
            </a:xfrm>
            <a:prstGeom prst="ellipse">
              <a:avLst/>
            </a:prstGeom>
            <a:blipFill rotWithShape="0">
              <a:blip r:embed="rId6"/>
              <a:stretch>
                <a:fillRect/>
              </a:stretch>
            </a:blipFill>
            <a:ln w="34925">
              <a:gradFill>
                <a:gsLst>
                  <a:gs pos="0">
                    <a:srgbClr val="0097DE"/>
                  </a:gs>
                  <a:gs pos="100000">
                    <a:srgbClr val="0068DD">
                      <a:alpha val="100000"/>
                    </a:srgbClr>
                  </a:gs>
                </a:gsLst>
                <a:lin ang="582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userDrawn="1"/>
          </p:nvSpPr>
          <p:spPr>
            <a:xfrm>
              <a:off x="13910" y="2487"/>
              <a:ext cx="440" cy="440"/>
            </a:xfrm>
            <a:prstGeom prst="ellipse">
              <a:avLst/>
            </a:prstGeom>
            <a:gradFill>
              <a:gsLst>
                <a:gs pos="0">
                  <a:srgbClr val="00B0F0"/>
                </a:gs>
                <a:gs pos="100000">
                  <a:srgbClr val="0068DD"/>
                </a:gs>
              </a:gsLst>
              <a:lin ang="161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椭圆 25"/>
            <p:cNvSpPr/>
            <p:nvPr userDrawn="1"/>
          </p:nvSpPr>
          <p:spPr>
            <a:xfrm>
              <a:off x="14073" y="4594"/>
              <a:ext cx="1284" cy="1284"/>
            </a:xfrm>
            <a:prstGeom prst="ellipse">
              <a:avLst/>
            </a:prstGeom>
            <a:gradFill>
              <a:gsLst>
                <a:gs pos="0">
                  <a:srgbClr val="00B0F0"/>
                </a:gs>
                <a:gs pos="100000">
                  <a:srgbClr val="0068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椭圆 56"/>
            <p:cNvSpPr/>
            <p:nvPr userDrawn="1"/>
          </p:nvSpPr>
          <p:spPr>
            <a:xfrm>
              <a:off x="15201" y="4839"/>
              <a:ext cx="272" cy="272"/>
            </a:xfrm>
            <a:prstGeom prst="ellipse">
              <a:avLst/>
            </a:prstGeom>
            <a:gradFill>
              <a:gsLst>
                <a:gs pos="0">
                  <a:srgbClr val="00B0F0"/>
                </a:gs>
                <a:gs pos="100000">
                  <a:srgbClr val="0068DD"/>
                </a:gs>
              </a:gsLst>
              <a:lin ang="9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8" name="组合 47"/>
          <p:cNvGrpSpPr/>
          <p:nvPr userDrawn="1"/>
        </p:nvGrpSpPr>
        <p:grpSpPr>
          <a:xfrm>
            <a:off x="10825480" y="584200"/>
            <a:ext cx="762000" cy="408940"/>
            <a:chOff x="17293" y="760"/>
            <a:chExt cx="1200" cy="644"/>
          </a:xfrm>
        </p:grpSpPr>
        <p:grpSp>
          <p:nvGrpSpPr>
            <p:cNvPr id="33" name="组合 32"/>
            <p:cNvGrpSpPr/>
            <p:nvPr userDrawn="1"/>
          </p:nvGrpSpPr>
          <p:grpSpPr>
            <a:xfrm>
              <a:off x="17293" y="760"/>
              <a:ext cx="1200" cy="126"/>
              <a:chOff x="17293" y="760"/>
              <a:chExt cx="1200" cy="126"/>
            </a:xfrm>
          </p:grpSpPr>
          <p:sp>
            <p:nvSpPr>
              <p:cNvPr id="27" name="椭圆 26"/>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椭圆 29"/>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椭圆 30"/>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椭圆 31"/>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4" name="组合 33"/>
            <p:cNvGrpSpPr/>
            <p:nvPr userDrawn="1"/>
          </p:nvGrpSpPr>
          <p:grpSpPr>
            <a:xfrm>
              <a:off x="17293" y="1019"/>
              <a:ext cx="1200" cy="126"/>
              <a:chOff x="17293" y="760"/>
              <a:chExt cx="1200" cy="126"/>
            </a:xfrm>
          </p:grpSpPr>
          <p:sp>
            <p:nvSpPr>
              <p:cNvPr id="35" name="椭圆 34"/>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椭圆 35"/>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椭圆 36"/>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椭圆 37"/>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椭圆 38"/>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椭圆 39"/>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1" name="组合 40"/>
            <p:cNvGrpSpPr/>
            <p:nvPr userDrawn="1"/>
          </p:nvGrpSpPr>
          <p:grpSpPr>
            <a:xfrm>
              <a:off x="17293" y="1278"/>
              <a:ext cx="1200" cy="126"/>
              <a:chOff x="17293" y="760"/>
              <a:chExt cx="1200" cy="126"/>
            </a:xfrm>
          </p:grpSpPr>
          <p:sp>
            <p:nvSpPr>
              <p:cNvPr id="42" name="椭圆 41"/>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椭圆 42"/>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椭圆 43"/>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椭圆 44"/>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椭圆 45"/>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椭圆 46"/>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50" name="等腰三角形 49"/>
          <p:cNvSpPr/>
          <p:nvPr userDrawn="1"/>
        </p:nvSpPr>
        <p:spPr>
          <a:xfrm>
            <a:off x="9999345" y="5568950"/>
            <a:ext cx="1841500" cy="887730"/>
          </a:xfrm>
          <a:prstGeom prst="triangl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等腰三角形 48"/>
          <p:cNvSpPr/>
          <p:nvPr userDrawn="1"/>
        </p:nvSpPr>
        <p:spPr>
          <a:xfrm>
            <a:off x="9478645" y="5930265"/>
            <a:ext cx="1092200" cy="526415"/>
          </a:xfrm>
          <a:prstGeom prst="triangle">
            <a:avLst/>
          </a:prstGeom>
          <a:solidFill>
            <a:srgbClr val="0097D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52" name="直接连接符 51"/>
          <p:cNvCxnSpPr/>
          <p:nvPr/>
        </p:nvCxnSpPr>
        <p:spPr>
          <a:xfrm>
            <a:off x="1181100" y="3509645"/>
            <a:ext cx="5708650" cy="0"/>
          </a:xfrm>
          <a:prstGeom prst="line">
            <a:avLst/>
          </a:prstGeom>
          <a:ln w="12700">
            <a:solidFill>
              <a:srgbClr val="2386EE"/>
            </a:solidFill>
          </a:ln>
        </p:spPr>
        <p:style>
          <a:lnRef idx="1">
            <a:schemeClr val="accent1"/>
          </a:lnRef>
          <a:fillRef idx="0">
            <a:schemeClr val="accent1"/>
          </a:fillRef>
          <a:effectRef idx="0">
            <a:schemeClr val="accent1"/>
          </a:effectRef>
          <a:fontRef idx="minor">
            <a:schemeClr val="tx1"/>
          </a:fontRef>
        </p:style>
      </p:cxnSp>
      <p:sp>
        <p:nvSpPr>
          <p:cNvPr id="53" name="矩形 52"/>
          <p:cNvSpPr/>
          <p:nvPr userDrawn="1"/>
        </p:nvSpPr>
        <p:spPr>
          <a:xfrm>
            <a:off x="1174750" y="3433445"/>
            <a:ext cx="1762125" cy="762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5" name="图片 54" descr="爱瑞思软件"/>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24560" y="726440"/>
            <a:ext cx="2362200" cy="228600"/>
          </a:xfrm>
          <a:prstGeom prst="rect">
            <a:avLst/>
          </a:prstGeom>
        </p:spPr>
      </p:pic>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17" name="弦形 16"/>
          <p:cNvSpPr/>
          <p:nvPr userDrawn="1"/>
        </p:nvSpPr>
        <p:spPr>
          <a:xfrm rot="12180000">
            <a:off x="-1163320" y="1487170"/>
            <a:ext cx="3762375" cy="3762375"/>
          </a:xfrm>
          <a:prstGeom prst="chord">
            <a:avLst/>
          </a:prstGeom>
          <a:gradFill>
            <a:gsLst>
              <a:gs pos="2000">
                <a:srgbClr val="2386EE"/>
              </a:gs>
              <a:gs pos="100000">
                <a:srgbClr val="0097DE">
                  <a:alpha val="64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椭圆 20"/>
          <p:cNvSpPr/>
          <p:nvPr userDrawn="1"/>
        </p:nvSpPr>
        <p:spPr>
          <a:xfrm>
            <a:off x="10852785" y="2459355"/>
            <a:ext cx="1339215" cy="1339215"/>
          </a:xfrm>
          <a:prstGeom prst="ellipse">
            <a:avLst/>
          </a:prstGeom>
          <a:gradFill>
            <a:gsLst>
              <a:gs pos="2000">
                <a:srgbClr val="2386EE"/>
              </a:gs>
              <a:gs pos="100000">
                <a:srgbClr val="0097DE">
                  <a:alpha val="57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弦形 21"/>
          <p:cNvSpPr/>
          <p:nvPr userDrawn="1"/>
        </p:nvSpPr>
        <p:spPr>
          <a:xfrm rot="6780000" flipH="1" flipV="1">
            <a:off x="4958080" y="-2037715"/>
            <a:ext cx="6410960" cy="6410960"/>
          </a:xfrm>
          <a:prstGeom prst="chord">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userDrawn="1"/>
        </p:nvSpPr>
        <p:spPr>
          <a:xfrm>
            <a:off x="2958465" y="5168900"/>
            <a:ext cx="571500" cy="571500"/>
          </a:xfrm>
          <a:prstGeom prst="ellipse">
            <a:avLst/>
          </a:prstGeom>
          <a:gradFill>
            <a:gsLst>
              <a:gs pos="2000">
                <a:srgbClr val="2386EE"/>
              </a:gs>
              <a:gs pos="100000">
                <a:srgbClr val="0097DE">
                  <a:alpha val="64000"/>
                </a:srgbClr>
              </a:gs>
            </a:gsLst>
            <a:lin ang="15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userDrawn="1"/>
        </p:nvSpPr>
        <p:spPr>
          <a:xfrm>
            <a:off x="3426460" y="1358900"/>
            <a:ext cx="292100" cy="292100"/>
          </a:xfrm>
          <a:prstGeom prst="ellipse">
            <a:avLst/>
          </a:prstGeom>
          <a:gradFill>
            <a:gsLst>
              <a:gs pos="2000">
                <a:srgbClr val="2386EE"/>
              </a:gs>
              <a:gs pos="100000">
                <a:srgbClr val="0097DE">
                  <a:alpha val="28000"/>
                </a:srgbClr>
              </a:gs>
            </a:gsLst>
            <a:lin ang="15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标题 24"/>
          <p:cNvSpPr>
            <a:spLocks noGrp="1"/>
          </p:cNvSpPr>
          <p:nvPr>
            <p:ph type="ctrTitle" idx="13" hasCustomPrompt="1"/>
            <p:custDataLst>
              <p:tags r:id="rId2"/>
            </p:custDataLst>
          </p:nvPr>
        </p:nvSpPr>
        <p:spPr>
          <a:xfrm>
            <a:off x="3721100" y="19913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6" name="副标题 25"/>
          <p:cNvSpPr>
            <a:spLocks noGrp="1"/>
          </p:cNvSpPr>
          <p:nvPr>
            <p:ph type="subTitle" idx="14" hasCustomPrompt="1"/>
            <p:custDataLst>
              <p:tags r:id="rId3"/>
            </p:custDataLst>
          </p:nvPr>
        </p:nvSpPr>
        <p:spPr>
          <a:xfrm>
            <a:off x="3721100" y="350837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27" name="文本占位符 26"/>
          <p:cNvSpPr>
            <a:spLocks noGrp="1"/>
          </p:cNvSpPr>
          <p:nvPr>
            <p:ph type="body" sz="quarter" idx="16" hasCustomPrompt="1"/>
            <p:custDataLst>
              <p:tags r:id="rId4"/>
            </p:custDataLst>
          </p:nvPr>
        </p:nvSpPr>
        <p:spPr>
          <a:xfrm>
            <a:off x="4496118" y="619125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cxnSp>
        <p:nvCxnSpPr>
          <p:cNvPr id="28" name="直接连接符 27"/>
          <p:cNvCxnSpPr/>
          <p:nvPr userDrawn="1"/>
        </p:nvCxnSpPr>
        <p:spPr>
          <a:xfrm>
            <a:off x="11887200" y="4357370"/>
            <a:ext cx="0" cy="1477645"/>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userDrawn="1"/>
        </p:nvCxnSpPr>
        <p:spPr>
          <a:xfrm flipH="1">
            <a:off x="10962005" y="327660"/>
            <a:ext cx="925195" cy="0"/>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nvCxnSpPr>
        <p:spPr>
          <a:xfrm flipH="1">
            <a:off x="10377805" y="492760"/>
            <a:ext cx="1509395" cy="0"/>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pic>
        <p:nvPicPr>
          <p:cNvPr id="31" name="图片 30" descr="LOGO爱瑞思软件"/>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899" y="388678"/>
            <a:ext cx="2071296" cy="208800"/>
          </a:xfrm>
          <a:prstGeom prst="rect">
            <a:avLst/>
          </a:prstGeom>
        </p:spPr>
      </p:pic>
      <p:sp>
        <p:nvSpPr>
          <p:cNvPr id="32" name="矩形 31"/>
          <p:cNvSpPr/>
          <p:nvPr userDrawn="1"/>
        </p:nvSpPr>
        <p:spPr>
          <a:xfrm flipV="1">
            <a:off x="3721100" y="3114675"/>
            <a:ext cx="5588000" cy="576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pic>
        <p:nvPicPr>
          <p:cNvPr id="4" name="图片 3" descr="dc53acbff6362781c00910ea991c2306d5dd142760c68-pycaLd_fw1200webp"/>
          <p:cNvPicPr>
            <a:picLocks noChangeAspect="1"/>
          </p:cNvPicPr>
          <p:nvPr userDrawn="1"/>
        </p:nvPicPr>
        <p:blipFill>
          <a:blip r:embed="rId2"/>
          <a:stretch>
            <a:fillRect/>
          </a:stretch>
        </p:blipFill>
        <p:spPr>
          <a:xfrm>
            <a:off x="0" y="262255"/>
            <a:ext cx="11696700" cy="6579235"/>
          </a:xfrm>
          <a:prstGeom prst="rect">
            <a:avLst/>
          </a:prstGeom>
        </p:spPr>
      </p:pic>
      <p:pic>
        <p:nvPicPr>
          <p:cNvPr id="5" name="图片 4" descr="dc53acbff6362781c00910ea991c2306d5dd142760c68-pycaLd_fw1200webp"/>
          <p:cNvPicPr>
            <a:picLocks noChangeAspect="1"/>
          </p:cNvPicPr>
          <p:nvPr userDrawn="1"/>
        </p:nvPicPr>
        <p:blipFill>
          <a:blip r:embed="rId2"/>
          <a:stretch>
            <a:fillRect/>
          </a:stretch>
        </p:blipFill>
        <p:spPr>
          <a:xfrm>
            <a:off x="633095" y="-3175"/>
            <a:ext cx="11430000" cy="6429375"/>
          </a:xfrm>
          <a:prstGeom prst="rect">
            <a:avLst/>
          </a:prstGeom>
        </p:spPr>
      </p:pic>
      <p:sp>
        <p:nvSpPr>
          <p:cNvPr id="6" name="矩形 5"/>
          <p:cNvSpPr/>
          <p:nvPr userDrawn="1"/>
        </p:nvSpPr>
        <p:spPr>
          <a:xfrm>
            <a:off x="-17145" y="-3175"/>
            <a:ext cx="12209145" cy="6861175"/>
          </a:xfrm>
          <a:prstGeom prst="rect">
            <a:avLst/>
          </a:prstGeom>
          <a:gradFill>
            <a:gsLst>
              <a:gs pos="0">
                <a:srgbClr val="00B0F0"/>
              </a:gs>
              <a:gs pos="100000">
                <a:srgbClr val="0068D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副标题 17"/>
          <p:cNvSpPr>
            <a:spLocks noGrp="1"/>
          </p:cNvSpPr>
          <p:nvPr>
            <p:ph type="subTitle" idx="14" hasCustomPrompt="1"/>
            <p:custDataLst>
              <p:tags r:id="rId3"/>
            </p:custDataLst>
          </p:nvPr>
        </p:nvSpPr>
        <p:spPr>
          <a:xfrm>
            <a:off x="1117918" y="386143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bg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pic>
        <p:nvPicPr>
          <p:cNvPr id="7" name="图片 6" descr="dc53acbff6362781c00910ea991c2306d5dd142760c68-pycaLd_fw1200webp"/>
          <p:cNvPicPr>
            <a:picLocks noChangeAspect="1"/>
          </p:cNvPicPr>
          <p:nvPr userDrawn="1"/>
        </p:nvPicPr>
        <p:blipFill>
          <a:blip r:embed="rId2"/>
          <a:stretch>
            <a:fillRect/>
          </a:stretch>
        </p:blipFill>
        <p:spPr>
          <a:xfrm>
            <a:off x="238760" y="262255"/>
            <a:ext cx="11696700" cy="6579235"/>
          </a:xfrm>
          <a:prstGeom prst="rect">
            <a:avLst/>
          </a:prstGeom>
        </p:spPr>
      </p:pic>
      <p:sp>
        <p:nvSpPr>
          <p:cNvPr id="19" name="标题 18"/>
          <p:cNvSpPr>
            <a:spLocks noGrp="1"/>
          </p:cNvSpPr>
          <p:nvPr>
            <p:ph type="ctrTitle" idx="13" hasCustomPrompt="1"/>
            <p:custDataLst>
              <p:tags r:id="rId4"/>
            </p:custDataLst>
          </p:nvPr>
        </p:nvSpPr>
        <p:spPr>
          <a:xfrm>
            <a:off x="3674428" y="22072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chemeClr val="bg1"/>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1" name="椭圆 20"/>
          <p:cNvSpPr/>
          <p:nvPr userDrawn="1"/>
        </p:nvSpPr>
        <p:spPr>
          <a:xfrm>
            <a:off x="6194425" y="262255"/>
            <a:ext cx="1339215" cy="1339215"/>
          </a:xfrm>
          <a:prstGeom prst="ellipse">
            <a:avLst/>
          </a:prstGeom>
          <a:gradFill>
            <a:gsLst>
              <a:gs pos="2000">
                <a:srgbClr val="2386EE"/>
              </a:gs>
              <a:gs pos="100000">
                <a:srgbClr val="0097DE">
                  <a:alpha val="57000"/>
                  <a:lumMod val="70000"/>
                  <a:lumOff val="30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椭圆 2"/>
          <p:cNvSpPr/>
          <p:nvPr userDrawn="1"/>
        </p:nvSpPr>
        <p:spPr>
          <a:xfrm>
            <a:off x="419735" y="412750"/>
            <a:ext cx="698500" cy="698500"/>
          </a:xfrm>
          <a:prstGeom prst="ellipse">
            <a:avLst/>
          </a:prstGeom>
          <a:gradFill>
            <a:gsLst>
              <a:gs pos="2000">
                <a:srgbClr val="2386EE">
                  <a:lumMod val="97000"/>
                </a:srgbClr>
              </a:gs>
              <a:gs pos="100000">
                <a:srgbClr val="0097DE">
                  <a:alpha val="57000"/>
                  <a:lumMod val="31000"/>
                  <a:lumOff val="69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1" name="图片 30" descr="LOGO爱瑞思软件"/>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899" y="388678"/>
            <a:ext cx="2071296" cy="208800"/>
          </a:xfrm>
          <a:prstGeom prst="rect">
            <a:avLst/>
          </a:prstGeom>
        </p:spPr>
      </p:pic>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22217"/>
          <a:stretch>
            <a:fillRect/>
          </a:stretch>
        </p:blipFill>
        <p:spPr>
          <a:xfrm>
            <a:off x="0" y="0"/>
            <a:ext cx="12192000" cy="6858000"/>
          </a:xfrm>
          <a:prstGeom prst="rect">
            <a:avLst/>
          </a:prstGeom>
        </p:spPr>
      </p:pic>
      <p:pic>
        <p:nvPicPr>
          <p:cNvPr id="31" name="图片 30"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899" y="388678"/>
            <a:ext cx="2071296" cy="208800"/>
          </a:xfrm>
          <a:prstGeom prst="rect">
            <a:avLst/>
          </a:prstGeom>
        </p:spPr>
      </p:pic>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2" name="任意多边形: 形状 14"/>
          <p:cNvSpPr/>
          <p:nvPr userDrawn="1"/>
        </p:nvSpPr>
        <p:spPr>
          <a:xfrm>
            <a:off x="0" y="0"/>
            <a:ext cx="9589770" cy="6858635"/>
          </a:xfrm>
          <a:custGeom>
            <a:avLst/>
            <a:gdLst>
              <a:gd name="connsiteX0" fmla="*/ 0 w 6446520"/>
              <a:gd name="connsiteY0" fmla="*/ 0 h 5143500"/>
              <a:gd name="connsiteX1" fmla="*/ 6163270 w 6446520"/>
              <a:gd name="connsiteY1" fmla="*/ 0 h 5143500"/>
              <a:gd name="connsiteX2" fmla="*/ 6231723 w 6446520"/>
              <a:gd name="connsiteY2" fmla="*/ 202306 h 5143500"/>
              <a:gd name="connsiteX3" fmla="*/ 6446520 w 6446520"/>
              <a:gd name="connsiteY3" fmla="*/ 1623060 h 5143500"/>
              <a:gd name="connsiteX4" fmla="*/ 5047153 w 6446520"/>
              <a:gd name="connsiteY4" fmla="*/ 5001433 h 5143500"/>
              <a:gd name="connsiteX5" fmla="*/ 4898143 w 6446520"/>
              <a:gd name="connsiteY5" fmla="*/ 5143500 h 5143500"/>
              <a:gd name="connsiteX6" fmla="*/ 0 w 644652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6520" h="5143500">
                <a:moveTo>
                  <a:pt x="0" y="0"/>
                </a:moveTo>
                <a:lnTo>
                  <a:pt x="6163270" y="0"/>
                </a:lnTo>
                <a:lnTo>
                  <a:pt x="6231723" y="202306"/>
                </a:lnTo>
                <a:cubicBezTo>
                  <a:pt x="6371319" y="651122"/>
                  <a:pt x="6446520" y="1128309"/>
                  <a:pt x="6446520" y="1623060"/>
                </a:cubicBezTo>
                <a:cubicBezTo>
                  <a:pt x="6446520" y="2942397"/>
                  <a:pt x="5911753" y="4136832"/>
                  <a:pt x="5047153" y="5001433"/>
                </a:cubicBezTo>
                <a:lnTo>
                  <a:pt x="4898143" y="5143500"/>
                </a:lnTo>
                <a:lnTo>
                  <a:pt x="0" y="5143500"/>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3" name="任意多边形: 形状 19"/>
          <p:cNvSpPr/>
          <p:nvPr userDrawn="1"/>
        </p:nvSpPr>
        <p:spPr>
          <a:xfrm>
            <a:off x="2658745" y="1074420"/>
            <a:ext cx="9532620" cy="5783580"/>
          </a:xfrm>
          <a:custGeom>
            <a:avLst/>
            <a:gdLst>
              <a:gd name="connsiteX0" fmla="*/ 4725096 w 6485316"/>
              <a:gd name="connsiteY0" fmla="*/ 0 h 4069080"/>
              <a:gd name="connsiteX1" fmla="*/ 6367843 w 6485316"/>
              <a:gd name="connsiteY1" fmla="*/ 289912 h 4069080"/>
              <a:gd name="connsiteX2" fmla="*/ 6485316 w 6485316"/>
              <a:gd name="connsiteY2" fmla="*/ 336230 h 4069080"/>
              <a:gd name="connsiteX3" fmla="*/ 6485316 w 6485316"/>
              <a:gd name="connsiteY3" fmla="*/ 4069080 h 4069080"/>
              <a:gd name="connsiteX4" fmla="*/ 0 w 6485316"/>
              <a:gd name="connsiteY4" fmla="*/ 4069080 h 4069080"/>
              <a:gd name="connsiteX5" fmla="*/ 2407 w 6485316"/>
              <a:gd name="connsiteY5" fmla="*/ 4050138 h 4069080"/>
              <a:gd name="connsiteX6" fmla="*/ 4725096 w 6485316"/>
              <a:gd name="connsiteY6" fmla="*/ 0 h 406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5316" h="4069080">
                <a:moveTo>
                  <a:pt x="4725096" y="0"/>
                </a:moveTo>
                <a:cubicBezTo>
                  <a:pt x="5302306" y="0"/>
                  <a:pt x="5855609" y="102358"/>
                  <a:pt x="6367843" y="289912"/>
                </a:cubicBezTo>
                <a:lnTo>
                  <a:pt x="6485316" y="336230"/>
                </a:lnTo>
                <a:lnTo>
                  <a:pt x="6485316" y="4069080"/>
                </a:lnTo>
                <a:lnTo>
                  <a:pt x="0" y="4069080"/>
                </a:lnTo>
                <a:lnTo>
                  <a:pt x="2407" y="4050138"/>
                </a:lnTo>
                <a:cubicBezTo>
                  <a:pt x="352822" y="1756793"/>
                  <a:pt x="2333799" y="0"/>
                  <a:pt x="4725096" y="0"/>
                </a:cubicBezTo>
                <a:close/>
              </a:path>
            </a:pathLst>
          </a:custGeom>
          <a:solidFill>
            <a:srgbClr val="2686E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14" name="图片 13"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7899" y="388678"/>
            <a:ext cx="2071296" cy="208800"/>
          </a:xfrm>
          <a:prstGeom prst="rect">
            <a:avLst/>
          </a:prstGeom>
        </p:spPr>
      </p:pic>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6" name="任意多边形: 形状 16"/>
          <p:cNvSpPr/>
          <p:nvPr userDrawn="1"/>
        </p:nvSpPr>
        <p:spPr>
          <a:xfrm rot="10800000">
            <a:off x="1882140" y="0"/>
            <a:ext cx="10307320" cy="6856730"/>
          </a:xfrm>
          <a:custGeom>
            <a:avLst/>
            <a:gdLst>
              <a:gd name="connsiteX0" fmla="*/ 7414451 w 8417642"/>
              <a:gd name="connsiteY0" fmla="*/ 5143500 h 5143500"/>
              <a:gd name="connsiteX1" fmla="*/ 0 w 8417642"/>
              <a:gd name="connsiteY1" fmla="*/ 5143500 h 5143500"/>
              <a:gd name="connsiteX2" fmla="*/ 0 w 8417642"/>
              <a:gd name="connsiteY2" fmla="*/ 0 h 5143500"/>
              <a:gd name="connsiteX3" fmla="*/ 7867735 w 8417642"/>
              <a:gd name="connsiteY3" fmla="*/ 0 h 5143500"/>
              <a:gd name="connsiteX4" fmla="*/ 8042183 w 8417642"/>
              <a:gd name="connsiteY4" fmla="*/ 362132 h 5143500"/>
              <a:gd name="connsiteX5" fmla="*/ 8417642 w 8417642"/>
              <a:gd name="connsiteY5" fmla="*/ 2221844 h 5143500"/>
              <a:gd name="connsiteX6" fmla="*/ 7601679 w 8417642"/>
              <a:gd name="connsiteY6" fmla="*/ 48931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17642" h="5143500">
                <a:moveTo>
                  <a:pt x="7414451" y="5143500"/>
                </a:moveTo>
                <a:lnTo>
                  <a:pt x="0" y="5143500"/>
                </a:lnTo>
                <a:lnTo>
                  <a:pt x="0" y="0"/>
                </a:lnTo>
                <a:lnTo>
                  <a:pt x="7867735" y="0"/>
                </a:lnTo>
                <a:lnTo>
                  <a:pt x="8042183" y="362132"/>
                </a:lnTo>
                <a:cubicBezTo>
                  <a:pt x="8283950" y="933733"/>
                  <a:pt x="8417642" y="1562176"/>
                  <a:pt x="8417642" y="2221844"/>
                </a:cubicBezTo>
                <a:cubicBezTo>
                  <a:pt x="8417642" y="3211346"/>
                  <a:pt x="8116835" y="4130592"/>
                  <a:pt x="7601679" y="4893124"/>
                </a:cubicBez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2" name="任意多边形: 形状 11"/>
          <p:cNvSpPr/>
          <p:nvPr userDrawn="1"/>
        </p:nvSpPr>
        <p:spPr>
          <a:xfrm rot="10800000">
            <a:off x="0" y="0"/>
            <a:ext cx="5969635" cy="4618990"/>
          </a:xfrm>
          <a:custGeom>
            <a:avLst/>
            <a:gdLst>
              <a:gd name="connsiteX0" fmla="*/ 4384216 w 4384216"/>
              <a:gd name="connsiteY0" fmla="*/ 3465512 h 3465512"/>
              <a:gd name="connsiteX1" fmla="*/ 0 w 4384216"/>
              <a:gd name="connsiteY1" fmla="*/ 3465512 h 3465512"/>
              <a:gd name="connsiteX2" fmla="*/ 32176 w 4384216"/>
              <a:gd name="connsiteY2" fmla="*/ 3352202 h 3465512"/>
              <a:gd name="connsiteX3" fmla="*/ 4197212 w 4384216"/>
              <a:gd name="connsiteY3" fmla="*/ 11550 h 3465512"/>
              <a:gd name="connsiteX4" fmla="*/ 4384216 w 4384216"/>
              <a:gd name="connsiteY4" fmla="*/ 0 h 3465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4216" h="3465512">
                <a:moveTo>
                  <a:pt x="4384216" y="3465512"/>
                </a:moveTo>
                <a:lnTo>
                  <a:pt x="0" y="3465512"/>
                </a:lnTo>
                <a:lnTo>
                  <a:pt x="32176" y="3352202"/>
                </a:lnTo>
                <a:cubicBezTo>
                  <a:pt x="599286" y="1528888"/>
                  <a:pt x="2229157" y="173812"/>
                  <a:pt x="4197212" y="11550"/>
                </a:cubicBezTo>
                <a:lnTo>
                  <a:pt x="4384216" y="0"/>
                </a:lnTo>
                <a:close/>
              </a:path>
            </a:pathLst>
          </a:custGeom>
          <a:solidFill>
            <a:srgbClr val="2686E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en-US" altLang="zh-CN"/>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2" name="图片 1"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444558"/>
            <a:ext cx="2071296" cy="208800"/>
          </a:xfrm>
          <a:prstGeom prst="rect">
            <a:avLst/>
          </a:prstGeom>
        </p:spPr>
      </p:pic>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pic>
        <p:nvPicPr>
          <p:cNvPr id="6" name="图片 5"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24658"/>
            <a:ext cx="2071296" cy="20880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06C55D7-E066-418A-AEC8-069F09E85A4B}"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AB974F8-A7F1-4D18-8774-52D0172077CE}" type="slidenum">
              <a:rPr lang="zh-CN" altLang="en-US" smtClean="0"/>
            </a:fld>
            <a:endParaRPr lang="zh-CN" altLang="en-US"/>
          </a:p>
        </p:txBody>
      </p:sp>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sp>
        <p:nvSpPr>
          <p:cNvPr id="9" name="任意多边形 16"/>
          <p:cNvSpPr/>
          <p:nvPr userDrawn="1">
            <p:custDataLst>
              <p:tags r:id="rId3"/>
            </p:custDataLst>
          </p:nvPr>
        </p:nvSpPr>
        <p:spPr>
          <a:xfrm rot="16200000">
            <a:off x="2667000" y="-2666365"/>
            <a:ext cx="6861810" cy="121881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0806" h="19372">
                <a:moveTo>
                  <a:pt x="0" y="0"/>
                </a:moveTo>
                <a:lnTo>
                  <a:pt x="10806" y="10806"/>
                </a:lnTo>
                <a:lnTo>
                  <a:pt x="10806" y="19372"/>
                </a:lnTo>
                <a:lnTo>
                  <a:pt x="0" y="19372"/>
                </a:lnTo>
                <a:lnTo>
                  <a:pt x="0" y="0"/>
                </a:lnTo>
                <a:close/>
              </a:path>
            </a:pathLst>
          </a:cu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直角三角形 9"/>
          <p:cNvSpPr/>
          <p:nvPr userDrawn="1">
            <p:custDataLst>
              <p:tags r:id="rId4"/>
            </p:custDataLst>
          </p:nvPr>
        </p:nvSpPr>
        <p:spPr>
          <a:xfrm rot="16200000">
            <a:off x="5333365" y="0"/>
            <a:ext cx="6858635" cy="6858635"/>
          </a:xfrm>
          <a:prstGeom prst="rtTriangle">
            <a:avLst/>
          </a:prstGeom>
          <a:solidFill>
            <a:schemeClr val="accent1">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矩形 5"/>
          <p:cNvSpPr/>
          <p:nvPr userDrawn="1"/>
        </p:nvSpPr>
        <p:spPr>
          <a:xfrm>
            <a:off x="-635" y="0"/>
            <a:ext cx="12192635" cy="936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444558"/>
            <a:ext cx="2071296" cy="208800"/>
          </a:xfrm>
          <a:prstGeom prst="rect">
            <a:avLst/>
          </a:prstGeom>
        </p:spPr>
      </p:pic>
      <p:sp>
        <p:nvSpPr>
          <p:cNvPr id="8" name="标题 7"/>
          <p:cNvSpPr>
            <a:spLocks noGrp="1"/>
          </p:cNvSpPr>
          <p:nvPr>
            <p:ph type="title"/>
            <p:custDataLst>
              <p:tags r:id="rId4"/>
            </p:custDataLst>
          </p:nvPr>
        </p:nvSpPr>
        <p:spPr>
          <a:xfrm>
            <a:off x="330200" y="28575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11" name="图片 10" descr="/Users/ui02/Desktop/爱瑞思2016.05.20/LOGO文件/公司LOGO/ppt-logo/1白.png1白"/>
          <p:cNvPicPr>
            <a:picLocks noChangeAspect="1"/>
          </p:cNvPicPr>
          <p:nvPr userDrawn="1"/>
        </p:nvPicPr>
        <p:blipFill>
          <a:blip r:embed="rId2"/>
          <a:srcRect/>
          <a:stretch>
            <a:fillRect/>
          </a:stretch>
        </p:blipFill>
        <p:spPr>
          <a:xfrm>
            <a:off x="380365" y="437515"/>
            <a:ext cx="217170" cy="217170"/>
          </a:xfrm>
          <a:prstGeom prst="rect">
            <a:avLst/>
          </a:prstGeom>
        </p:spPr>
      </p:pic>
      <p:sp>
        <p:nvSpPr>
          <p:cNvPr id="17" name="矩形 16"/>
          <p:cNvSpPr/>
          <p:nvPr userDrawn="1"/>
        </p:nvSpPr>
        <p:spPr>
          <a:xfrm>
            <a:off x="404495" y="888570"/>
            <a:ext cx="11520000" cy="144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532188"/>
            <a:ext cx="2071296" cy="208800"/>
          </a:xfrm>
          <a:prstGeom prst="rect">
            <a:avLst/>
          </a:prstGeom>
        </p:spPr>
      </p:pic>
      <p:sp>
        <p:nvSpPr>
          <p:cNvPr id="20" name="标题 19"/>
          <p:cNvSpPr>
            <a:spLocks noGrp="1"/>
          </p:cNvSpPr>
          <p:nvPr>
            <p:ph type="title"/>
            <p:custDataLst>
              <p:tags r:id="rId5"/>
            </p:custDataLst>
          </p:nvPr>
        </p:nvSpPr>
        <p:spPr>
          <a:xfrm>
            <a:off x="404495" y="373380"/>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2" name="直角三角形 1"/>
          <p:cNvSpPr/>
          <p:nvPr userDrawn="1"/>
        </p:nvSpPr>
        <p:spPr>
          <a:xfrm>
            <a:off x="6350" y="4495800"/>
            <a:ext cx="1955800" cy="2362200"/>
          </a:xfrm>
          <a:prstGeom prst="rtTriangle">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等腰三角形 2"/>
          <p:cNvSpPr/>
          <p:nvPr userDrawn="1"/>
        </p:nvSpPr>
        <p:spPr>
          <a:xfrm>
            <a:off x="470535" y="5727700"/>
            <a:ext cx="2400300" cy="1130300"/>
          </a:xfrm>
          <a:prstGeom prst="triangle">
            <a:avLst>
              <a:gd name="adj" fmla="val 50000"/>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13" name="图片 12"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64662"/>
            <a:ext cx="2071296" cy="208800"/>
          </a:xfrm>
          <a:prstGeom prst="rect">
            <a:avLst/>
          </a:prstGeom>
        </p:spPr>
      </p:pic>
      <p:sp>
        <p:nvSpPr>
          <p:cNvPr id="15" name="矩形 14"/>
          <p:cNvSpPr/>
          <p:nvPr userDrawn="1"/>
        </p:nvSpPr>
        <p:spPr>
          <a:xfrm>
            <a:off x="404495" y="403225"/>
            <a:ext cx="76200" cy="499745"/>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userDrawn="1"/>
        </p:nvSpPr>
        <p:spPr>
          <a:xfrm>
            <a:off x="521335" y="403225"/>
            <a:ext cx="1445260" cy="499745"/>
          </a:xfrm>
          <a:prstGeom prst="rect">
            <a:avLst/>
          </a:prstGeom>
          <a:gradFill rotWithShape="0">
            <a:gsLst>
              <a:gs pos="2000">
                <a:srgbClr val="2386EE">
                  <a:alpha val="100000"/>
                </a:srgbClr>
              </a:gs>
              <a:gs pos="89000">
                <a:schemeClr val="bg1">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标题 6"/>
          <p:cNvSpPr>
            <a:spLocks noGrp="1"/>
          </p:cNvSpPr>
          <p:nvPr>
            <p:ph type="title"/>
            <p:custDataLst>
              <p:tags r:id="rId4"/>
            </p:custDataLst>
          </p:nvPr>
        </p:nvSpPr>
        <p:spPr>
          <a:xfrm>
            <a:off x="636905" y="389890"/>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pic>
        <p:nvPicPr>
          <p:cNvPr id="13" name="图片 12"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64662"/>
            <a:ext cx="2071296" cy="208800"/>
          </a:xfrm>
          <a:prstGeom prst="rect">
            <a:avLst/>
          </a:prstGeom>
        </p:spPr>
      </p:pic>
      <p:sp>
        <p:nvSpPr>
          <p:cNvPr id="7" name="标题 6"/>
          <p:cNvSpPr>
            <a:spLocks noGrp="1"/>
          </p:cNvSpPr>
          <p:nvPr>
            <p:ph type="title"/>
            <p:custDataLst>
              <p:tags r:id="rId4"/>
            </p:custDataLst>
          </p:nvPr>
        </p:nvSpPr>
        <p:spPr>
          <a:xfrm>
            <a:off x="850900" y="380365"/>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6" name="椭圆 5"/>
          <p:cNvSpPr/>
          <p:nvPr userDrawn="1"/>
        </p:nvSpPr>
        <p:spPr>
          <a:xfrm>
            <a:off x="220345" y="380365"/>
            <a:ext cx="451485" cy="451485"/>
          </a:xfrm>
          <a:prstGeom prst="ellips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descr="Schola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7688" y="447708"/>
            <a:ext cx="316800" cy="316800"/>
          </a:xfrm>
          <a:prstGeom prst="rect">
            <a:avLst/>
          </a:prstGeom>
        </p:spPr>
      </p:pic>
      <p:sp>
        <p:nvSpPr>
          <p:cNvPr id="9" name="椭圆 8"/>
          <p:cNvSpPr/>
          <p:nvPr userDrawn="1"/>
        </p:nvSpPr>
        <p:spPr>
          <a:xfrm>
            <a:off x="652780" y="700405"/>
            <a:ext cx="131445" cy="131445"/>
          </a:xfrm>
          <a:prstGeom prst="ellips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弦形 9"/>
          <p:cNvSpPr/>
          <p:nvPr userDrawn="1"/>
        </p:nvSpPr>
        <p:spPr>
          <a:xfrm rot="6780000">
            <a:off x="939800" y="5391150"/>
            <a:ext cx="2155190" cy="2155190"/>
          </a:xfrm>
          <a:prstGeom prst="chord">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弦形 10"/>
          <p:cNvSpPr/>
          <p:nvPr userDrawn="1"/>
        </p:nvSpPr>
        <p:spPr>
          <a:xfrm rot="17580000">
            <a:off x="9853930" y="-654050"/>
            <a:ext cx="2155190" cy="2155190"/>
          </a:xfrm>
          <a:prstGeom prst="chord">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椭圆 11"/>
          <p:cNvSpPr/>
          <p:nvPr userDrawn="1"/>
        </p:nvSpPr>
        <p:spPr>
          <a:xfrm>
            <a:off x="6457950" y="1836420"/>
            <a:ext cx="4541520" cy="454152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userDrawn="1"/>
        </p:nvSpPr>
        <p:spPr>
          <a:xfrm>
            <a:off x="2889250" y="5378450"/>
            <a:ext cx="421640" cy="42164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椭圆 16"/>
          <p:cNvSpPr/>
          <p:nvPr userDrawn="1"/>
        </p:nvSpPr>
        <p:spPr>
          <a:xfrm>
            <a:off x="0" y="1836420"/>
            <a:ext cx="1506855" cy="1506855"/>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椭圆 18"/>
          <p:cNvSpPr/>
          <p:nvPr userDrawn="1"/>
        </p:nvSpPr>
        <p:spPr>
          <a:xfrm>
            <a:off x="3874135" y="2793365"/>
            <a:ext cx="845820" cy="84582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11" name="图片 10" descr="/Users/ui02/Desktop/爱瑞思2016.05.20/LOGO文件/公司LOGO/ppt-logo/1白.png1白"/>
          <p:cNvPicPr>
            <a:picLocks noChangeAspect="1"/>
          </p:cNvPicPr>
          <p:nvPr userDrawn="1"/>
        </p:nvPicPr>
        <p:blipFill>
          <a:blip r:embed="rId2"/>
          <a:srcRect/>
          <a:stretch>
            <a:fillRect/>
          </a:stretch>
        </p:blipFill>
        <p:spPr>
          <a:xfrm>
            <a:off x="380365" y="437515"/>
            <a:ext cx="217170" cy="217170"/>
          </a:xfrm>
          <a:prstGeom prst="rect">
            <a:avLst/>
          </a:prstGeom>
        </p:spPr>
      </p:pic>
      <p:pic>
        <p:nvPicPr>
          <p:cNvPr id="13" name="图片 12"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444558"/>
            <a:ext cx="2071296" cy="208800"/>
          </a:xfrm>
          <a:prstGeom prst="rect">
            <a:avLst/>
          </a:prstGeom>
        </p:spPr>
      </p:pic>
      <p:sp>
        <p:nvSpPr>
          <p:cNvPr id="14" name="五边形 13"/>
          <p:cNvSpPr/>
          <p:nvPr userDrawn="1"/>
        </p:nvSpPr>
        <p:spPr>
          <a:xfrm>
            <a:off x="241300" y="194946"/>
            <a:ext cx="352425" cy="708024"/>
          </a:xfrm>
          <a:prstGeom prst="homePlat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195" tIns="107950" rIns="71755" bIns="107950" rtlCol="0" anchor="ctr">
            <a:spAutoFit/>
          </a:bodyPr>
          <a:p>
            <a:pPr algn="ctr"/>
            <a:endParaRPr lang="zh-CN" altLang="en-US" sz="3200"/>
          </a:p>
        </p:txBody>
      </p:sp>
      <p:sp>
        <p:nvSpPr>
          <p:cNvPr id="16" name="矩形 15"/>
          <p:cNvSpPr/>
          <p:nvPr userDrawn="1"/>
        </p:nvSpPr>
        <p:spPr>
          <a:xfrm>
            <a:off x="127000" y="193676"/>
            <a:ext cx="76200" cy="709200"/>
          </a:xfrm>
          <a:prstGeom prst="rect">
            <a:avLst/>
          </a:prstGeom>
          <a:solidFill>
            <a:srgbClr val="1BC4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标题 19"/>
          <p:cNvSpPr>
            <a:spLocks noGrp="1"/>
          </p:cNvSpPr>
          <p:nvPr>
            <p:ph type="title"/>
            <p:custDataLst>
              <p:tags r:id="rId5"/>
            </p:custDataLst>
          </p:nvPr>
        </p:nvSpPr>
        <p:spPr>
          <a:xfrm>
            <a:off x="619125" y="28575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1" name="任意多边形 20"/>
          <p:cNvSpPr/>
          <p:nvPr userDrawn="1"/>
        </p:nvSpPr>
        <p:spPr>
          <a:xfrm rot="5400000">
            <a:off x="-1724659" y="1716088"/>
            <a:ext cx="6877685" cy="3419475"/>
          </a:xfrm>
          <a:custGeom>
            <a:avLst/>
            <a:gdLst>
              <a:gd name="connsiteX0" fmla="*/ 0 w 10831"/>
              <a:gd name="connsiteY0" fmla="*/ 5385 h 5385"/>
              <a:gd name="connsiteX1" fmla="*/ 5415 w 10831"/>
              <a:gd name="connsiteY1" fmla="*/ 0 h 5385"/>
              <a:gd name="connsiteX2" fmla="*/ 10831 w 10831"/>
              <a:gd name="connsiteY2" fmla="*/ 5385 h 5385"/>
              <a:gd name="connsiteX3" fmla="*/ 0 w 10831"/>
              <a:gd name="connsiteY3" fmla="*/ 5385 h 5385"/>
            </a:gdLst>
            <a:ahLst/>
            <a:cxnLst>
              <a:cxn ang="0">
                <a:pos x="connsiteX0" y="connsiteY0"/>
              </a:cxn>
              <a:cxn ang="0">
                <a:pos x="connsiteX1" y="connsiteY1"/>
              </a:cxn>
              <a:cxn ang="0">
                <a:pos x="connsiteX2" y="connsiteY2"/>
              </a:cxn>
              <a:cxn ang="0">
                <a:pos x="connsiteX3" y="connsiteY3"/>
              </a:cxn>
            </a:cxnLst>
            <a:rect l="l" t="t" r="r" b="b"/>
            <a:pathLst>
              <a:path w="10831" h="5385">
                <a:moveTo>
                  <a:pt x="0" y="5385"/>
                </a:moveTo>
                <a:lnTo>
                  <a:pt x="5415" y="0"/>
                </a:lnTo>
                <a:lnTo>
                  <a:pt x="10831" y="5385"/>
                </a:lnTo>
                <a:lnTo>
                  <a:pt x="0" y="5385"/>
                </a:lnTo>
                <a:close/>
              </a:path>
            </a:pathLst>
          </a:custGeom>
          <a:solidFill>
            <a:srgbClr val="2386EE">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sp>
        <p:nvSpPr>
          <p:cNvPr id="26" name="燕尾形 25"/>
          <p:cNvSpPr/>
          <p:nvPr userDrawn="1"/>
        </p:nvSpPr>
        <p:spPr>
          <a:xfrm>
            <a:off x="26670" y="0"/>
            <a:ext cx="6794500" cy="6857365"/>
          </a:xfrm>
          <a:prstGeom prst="chevron">
            <a:avLst/>
          </a:prstGeom>
          <a:solidFill>
            <a:srgbClr val="2386EE">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燕尾形 26"/>
          <p:cNvSpPr/>
          <p:nvPr userDrawn="1"/>
        </p:nvSpPr>
        <p:spPr>
          <a:xfrm>
            <a:off x="3415665" y="-9525"/>
            <a:ext cx="6794500" cy="6866890"/>
          </a:xfrm>
          <a:prstGeom prst="chevron">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1"/>
        </p:nvSpPr>
        <p:spPr>
          <a:xfrm>
            <a:off x="404495" y="964770"/>
            <a:ext cx="11520000" cy="144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494088"/>
            <a:ext cx="2071296" cy="208800"/>
          </a:xfrm>
          <a:prstGeom prst="rect">
            <a:avLst/>
          </a:prstGeom>
        </p:spPr>
      </p:pic>
      <p:sp>
        <p:nvSpPr>
          <p:cNvPr id="20" name="标题 19"/>
          <p:cNvSpPr>
            <a:spLocks noGrp="1"/>
          </p:cNvSpPr>
          <p:nvPr>
            <p:ph type="title"/>
            <p:custDataLst>
              <p:tags r:id="rId4"/>
            </p:custDataLst>
          </p:nvPr>
        </p:nvSpPr>
        <p:spPr>
          <a:xfrm>
            <a:off x="404495" y="33528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9" name="任意多边形 16"/>
          <p:cNvSpPr/>
          <p:nvPr userDrawn="1">
            <p:custDataLst>
              <p:tags r:id="rId2"/>
            </p:custDataLst>
          </p:nvPr>
        </p:nvSpPr>
        <p:spPr>
          <a:xfrm rot="16200000">
            <a:off x="2665095" y="-2667000"/>
            <a:ext cx="6861810" cy="121881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0806" h="19372">
                <a:moveTo>
                  <a:pt x="0" y="0"/>
                </a:moveTo>
                <a:lnTo>
                  <a:pt x="10806" y="10806"/>
                </a:lnTo>
                <a:lnTo>
                  <a:pt x="10806" y="19372"/>
                </a:lnTo>
                <a:lnTo>
                  <a:pt x="0" y="19372"/>
                </a:lnTo>
                <a:lnTo>
                  <a:pt x="0" y="0"/>
                </a:lnTo>
                <a:close/>
              </a:path>
            </a:pathLst>
          </a:cu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直角三角形 9"/>
          <p:cNvSpPr/>
          <p:nvPr userDrawn="1">
            <p:custDataLst>
              <p:tags r:id="rId3"/>
            </p:custDataLst>
          </p:nvPr>
        </p:nvSpPr>
        <p:spPr>
          <a:xfrm rot="16200000">
            <a:off x="5333365" y="0"/>
            <a:ext cx="6858635" cy="6858635"/>
          </a:xfrm>
          <a:prstGeom prst="rtTriangle">
            <a:avLst/>
          </a:prstGeom>
          <a:solidFill>
            <a:schemeClr val="accent1">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标题 12"/>
          <p:cNvSpPr>
            <a:spLocks noGrp="1"/>
          </p:cNvSpPr>
          <p:nvPr>
            <p:ph type="title"/>
            <p:custDataLst>
              <p:tags r:id="rId4"/>
            </p:custDataLst>
          </p:nvPr>
        </p:nvSpPr>
        <p:spPr>
          <a:xfrm>
            <a:off x="697865" y="238125"/>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2" name="Rectangle 696"/>
          <p:cNvSpPr>
            <a:spLocks noChangeArrowheads="1"/>
          </p:cNvSpPr>
          <p:nvPr userDrawn="1"/>
        </p:nvSpPr>
        <p:spPr bwMode="auto">
          <a:xfrm>
            <a:off x="9161145" y="6750685"/>
            <a:ext cx="3044825" cy="114300"/>
          </a:xfrm>
          <a:prstGeom prst="rect">
            <a:avLst/>
          </a:prstGeom>
          <a:solidFill>
            <a:srgbClr val="BAD1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 name="Rectangle 697"/>
          <p:cNvSpPr>
            <a:spLocks noChangeArrowheads="1"/>
          </p:cNvSpPr>
          <p:nvPr userDrawn="1"/>
        </p:nvSpPr>
        <p:spPr bwMode="auto">
          <a:xfrm>
            <a:off x="5495290" y="6750685"/>
            <a:ext cx="3665855" cy="114300"/>
          </a:xfrm>
          <a:prstGeom prst="rect">
            <a:avLst/>
          </a:prstGeom>
          <a:solidFill>
            <a:srgbClr val="008DD5">
              <a:alpha val="93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 name="Rectangle 698"/>
          <p:cNvSpPr>
            <a:spLocks noChangeArrowheads="1"/>
          </p:cNvSpPr>
          <p:nvPr userDrawn="1"/>
        </p:nvSpPr>
        <p:spPr bwMode="auto">
          <a:xfrm>
            <a:off x="-7620" y="6750685"/>
            <a:ext cx="5502910" cy="114300"/>
          </a:xfrm>
          <a:prstGeom prst="rect">
            <a:avLst/>
          </a:prstGeom>
          <a:solidFill>
            <a:srgbClr val="0076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pic>
        <p:nvPicPr>
          <p:cNvPr id="12" name="图片 11" descr="/Users/ui02/Desktop/爱瑞思2016.05.20/LOGO文件/公司LOGO/ppt-logo/1白.png1白"/>
          <p:cNvPicPr>
            <a:picLocks noChangeAspect="1"/>
          </p:cNvPicPr>
          <p:nvPr userDrawn="1"/>
        </p:nvPicPr>
        <p:blipFill>
          <a:blip r:embed="rId5"/>
          <a:srcRect/>
          <a:stretch>
            <a:fillRect/>
          </a:stretch>
        </p:blipFill>
        <p:spPr>
          <a:xfrm>
            <a:off x="253365" y="310515"/>
            <a:ext cx="217170" cy="217170"/>
          </a:xfrm>
          <a:prstGeom prst="rect">
            <a:avLst/>
          </a:prstGeom>
        </p:spPr>
      </p:pic>
      <p:sp>
        <p:nvSpPr>
          <p:cNvPr id="5" name="矩形 4"/>
          <p:cNvSpPr/>
          <p:nvPr userDrawn="1"/>
        </p:nvSpPr>
        <p:spPr>
          <a:xfrm>
            <a:off x="209550" y="266700"/>
            <a:ext cx="304800" cy="304800"/>
          </a:xfrm>
          <a:prstGeom prst="rect">
            <a:avLst/>
          </a:prstGeom>
          <a:solidFill>
            <a:srgbClr val="2E9DE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userDrawn="1"/>
        </p:nvSpPr>
        <p:spPr>
          <a:xfrm>
            <a:off x="431800" y="482600"/>
            <a:ext cx="203200" cy="203200"/>
          </a:xfrm>
          <a:prstGeom prst="rect">
            <a:avLst/>
          </a:prstGeom>
          <a:solidFill>
            <a:srgbClr val="228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Users/ui02/Desktop/爱瑞思2016.05.20/LOGO文件/公司LOGO/ppt-logo/1白.png1白"/>
          <p:cNvPicPr>
            <a:picLocks noChangeAspect="1"/>
          </p:cNvPicPr>
          <p:nvPr userDrawn="1"/>
        </p:nvPicPr>
        <p:blipFill>
          <a:blip r:embed="rId5"/>
          <a:srcRect/>
          <a:stretch>
            <a:fillRect/>
          </a:stretch>
        </p:blipFill>
        <p:spPr>
          <a:xfrm>
            <a:off x="253365" y="310515"/>
            <a:ext cx="217170" cy="217170"/>
          </a:xfrm>
          <a:prstGeom prst="rect">
            <a:avLst/>
          </a:prstGeom>
        </p:spPr>
      </p:pic>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17" name="矩形 16"/>
          <p:cNvSpPr/>
          <p:nvPr userDrawn="1"/>
        </p:nvSpPr>
        <p:spPr>
          <a:xfrm flipV="1">
            <a:off x="404495" y="951230"/>
            <a:ext cx="216000" cy="50400"/>
          </a:xfrm>
          <a:prstGeom prst="rect">
            <a:avLst/>
          </a:prstGeom>
          <a:solidFill>
            <a:srgbClr val="2386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86888"/>
            <a:ext cx="2071296" cy="208800"/>
          </a:xfrm>
          <a:prstGeom prst="rect">
            <a:avLst/>
          </a:prstGeom>
        </p:spPr>
      </p:pic>
      <p:sp>
        <p:nvSpPr>
          <p:cNvPr id="20" name="标题 19"/>
          <p:cNvSpPr>
            <a:spLocks noGrp="1"/>
          </p:cNvSpPr>
          <p:nvPr>
            <p:ph type="title"/>
            <p:custDataLst>
              <p:tags r:id="rId4"/>
            </p:custDataLst>
          </p:nvPr>
        </p:nvSpPr>
        <p:spPr>
          <a:xfrm>
            <a:off x="404495" y="33528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矩形 2"/>
          <p:cNvSpPr/>
          <p:nvPr userDrawn="1"/>
        </p:nvSpPr>
        <p:spPr>
          <a:xfrm flipV="1">
            <a:off x="652145" y="951230"/>
            <a:ext cx="1296000" cy="50400"/>
          </a:xfrm>
          <a:prstGeom prst="rect">
            <a:avLst/>
          </a:prstGeom>
          <a:gradFill>
            <a:gsLst>
              <a:gs pos="10000">
                <a:srgbClr val="2386EE">
                  <a:alpha val="0"/>
                </a:srgbClr>
              </a:gs>
              <a:gs pos="100000">
                <a:srgbClr val="2D84F1"/>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6" name="椭圆 5"/>
          <p:cNvSpPr/>
          <p:nvPr userDrawn="1"/>
        </p:nvSpPr>
        <p:spPr>
          <a:xfrm>
            <a:off x="81915" y="194310"/>
            <a:ext cx="635000" cy="635000"/>
          </a:xfrm>
          <a:prstGeom prst="ellipse">
            <a:avLst/>
          </a:prstGeom>
          <a:solidFill>
            <a:srgbClr val="2686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17"/>
          <p:cNvSpPr/>
          <p:nvPr userDrawn="1"/>
        </p:nvSpPr>
        <p:spPr>
          <a:xfrm>
            <a:off x="0" y="0"/>
            <a:ext cx="588645" cy="707390"/>
          </a:xfrm>
          <a:custGeom>
            <a:avLst/>
            <a:gdLst>
              <a:gd name="connsiteX0" fmla="*/ 0 w 471214"/>
              <a:gd name="connsiteY0" fmla="*/ 0 h 566513"/>
              <a:gd name="connsiteX1" fmla="*/ 467009 w 471214"/>
              <a:gd name="connsiteY1" fmla="*/ 0 h 566513"/>
              <a:gd name="connsiteX2" fmla="*/ 471214 w 471214"/>
              <a:gd name="connsiteY2" fmla="*/ 41711 h 566513"/>
              <a:gd name="connsiteX3" fmla="*/ 47382 w 471214"/>
              <a:gd name="connsiteY3" fmla="*/ 561737 h 566513"/>
              <a:gd name="connsiteX4" fmla="*/ 0 w 471214"/>
              <a:gd name="connsiteY4" fmla="*/ 566513 h 56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14" h="566513">
                <a:moveTo>
                  <a:pt x="0" y="0"/>
                </a:moveTo>
                <a:lnTo>
                  <a:pt x="467009" y="0"/>
                </a:lnTo>
                <a:lnTo>
                  <a:pt x="471214" y="41711"/>
                </a:lnTo>
                <a:cubicBezTo>
                  <a:pt x="471214" y="298224"/>
                  <a:pt x="289262" y="512241"/>
                  <a:pt x="47382" y="561737"/>
                </a:cubicBezTo>
                <a:lnTo>
                  <a:pt x="0" y="566513"/>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任意多边形: 形状 18"/>
          <p:cNvSpPr/>
          <p:nvPr userDrawn="1"/>
        </p:nvSpPr>
        <p:spPr>
          <a:xfrm rot="10800000">
            <a:off x="11720786" y="6291487"/>
            <a:ext cx="471214" cy="566513"/>
          </a:xfrm>
          <a:custGeom>
            <a:avLst/>
            <a:gdLst>
              <a:gd name="connsiteX0" fmla="*/ 0 w 471214"/>
              <a:gd name="connsiteY0" fmla="*/ 0 h 566513"/>
              <a:gd name="connsiteX1" fmla="*/ 467009 w 471214"/>
              <a:gd name="connsiteY1" fmla="*/ 0 h 566513"/>
              <a:gd name="connsiteX2" fmla="*/ 471214 w 471214"/>
              <a:gd name="connsiteY2" fmla="*/ 41711 h 566513"/>
              <a:gd name="connsiteX3" fmla="*/ 47382 w 471214"/>
              <a:gd name="connsiteY3" fmla="*/ 561737 h 566513"/>
              <a:gd name="connsiteX4" fmla="*/ 0 w 471214"/>
              <a:gd name="connsiteY4" fmla="*/ 566513 h 56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14" h="566513">
                <a:moveTo>
                  <a:pt x="0" y="0"/>
                </a:moveTo>
                <a:lnTo>
                  <a:pt x="467009" y="0"/>
                </a:lnTo>
                <a:lnTo>
                  <a:pt x="471214" y="41711"/>
                </a:lnTo>
                <a:cubicBezTo>
                  <a:pt x="471214" y="298224"/>
                  <a:pt x="289262" y="512241"/>
                  <a:pt x="47382" y="561737"/>
                </a:cubicBezTo>
                <a:lnTo>
                  <a:pt x="0" y="566513"/>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8" name="图片 7"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3149" y="6386888"/>
            <a:ext cx="2071296" cy="208800"/>
          </a:xfrm>
          <a:prstGeom prst="rect">
            <a:avLst/>
          </a:prstGeom>
        </p:spPr>
      </p:pic>
      <p:pic>
        <p:nvPicPr>
          <p:cNvPr id="10" name="图片 9" descr="Schola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490" y="349885"/>
            <a:ext cx="323850" cy="323850"/>
          </a:xfrm>
          <a:prstGeom prst="rect">
            <a:avLst/>
          </a:prstGeom>
        </p:spPr>
      </p:pic>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06C55D7-E066-418A-AEC8-069F09E85A4B}"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AB974F8-A7F1-4D18-8774-52D0172077CE}" type="slidenum">
              <a:rPr lang="zh-CN" altLang="en-US" smtClean="0"/>
            </a:fld>
            <a:endParaRPr lang="zh-CN" altLang="en-US"/>
          </a:p>
        </p:txBody>
      </p:sp>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sp>
        <p:nvSpPr>
          <p:cNvPr id="9" name="任意多边形 16"/>
          <p:cNvSpPr/>
          <p:nvPr userDrawn="1">
            <p:custDataLst>
              <p:tags r:id="rId3"/>
            </p:custDataLst>
          </p:nvPr>
        </p:nvSpPr>
        <p:spPr>
          <a:xfrm rot="16200000">
            <a:off x="2667000" y="-2666365"/>
            <a:ext cx="6861810" cy="121881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0806" h="19372">
                <a:moveTo>
                  <a:pt x="0" y="0"/>
                </a:moveTo>
                <a:lnTo>
                  <a:pt x="10806" y="10806"/>
                </a:lnTo>
                <a:lnTo>
                  <a:pt x="10806" y="19372"/>
                </a:lnTo>
                <a:lnTo>
                  <a:pt x="0" y="19372"/>
                </a:lnTo>
                <a:lnTo>
                  <a:pt x="0" y="0"/>
                </a:lnTo>
                <a:close/>
              </a:path>
            </a:pathLst>
          </a:cu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直角三角形 9"/>
          <p:cNvSpPr/>
          <p:nvPr userDrawn="1">
            <p:custDataLst>
              <p:tags r:id="rId4"/>
            </p:custDataLst>
          </p:nvPr>
        </p:nvSpPr>
        <p:spPr>
          <a:xfrm rot="16200000">
            <a:off x="5333365" y="0"/>
            <a:ext cx="6858635" cy="6858635"/>
          </a:xfrm>
          <a:prstGeom prst="rtTriangle">
            <a:avLst/>
          </a:prstGeom>
          <a:solidFill>
            <a:schemeClr val="accent1">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2F2F2"/>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9"/>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7" name="日期占位符 3"/>
          <p:cNvSpPr>
            <a:spLocks noGrp="1"/>
          </p:cNvSpPr>
          <p:nvPr>
            <p:ph type="dt" sz="half" idx="2"/>
          </p:nvPr>
        </p:nvSpPr>
        <p:spPr>
          <a:xfrm>
            <a:off x="608641" y="6356350"/>
            <a:ext cx="284544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a:xfrm>
            <a:off x="4166400" y="6356350"/>
            <a:ext cx="38592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a:xfrm>
            <a:off x="8737921" y="6356350"/>
            <a:ext cx="2845440" cy="365125"/>
          </a:xfrm>
          <a:prstGeom prst="rect">
            <a:avLst/>
          </a:prstGeom>
        </p:spPr>
        <p:txBody>
          <a:bodyPr vert="horz" wrap="square" lIns="91440" tIns="45720" rIns="91440" bIns="45720" numCol="1" anchor="ctr" anchorCtr="0" compatLnSpc="1"/>
          <a:p>
            <a:pPr algn="r"/>
            <a:fld id="{9A0DB2DC-4C9A-4742-B13C-FB6460FD3503}" type="slidenum">
              <a:rPr lang="zh-CN" altLang="en-US" dirty="0"/>
            </a:fld>
            <a:endParaRPr lang="zh-CN" altLang="en-US" dirty="0"/>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2F2F2"/>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9"/>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7" name="日期占位符 3"/>
          <p:cNvSpPr>
            <a:spLocks noGrp="1"/>
          </p:cNvSpPr>
          <p:nvPr>
            <p:ph type="dt" sz="half" idx="2"/>
          </p:nvPr>
        </p:nvSpPr>
        <p:spPr>
          <a:xfrm>
            <a:off x="608641" y="6356350"/>
            <a:ext cx="284544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a:xfrm>
            <a:off x="4166400" y="6356350"/>
            <a:ext cx="38592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a:xfrm>
            <a:off x="8737921" y="6356350"/>
            <a:ext cx="2845440" cy="365125"/>
          </a:xfrm>
          <a:prstGeom prst="rect">
            <a:avLst/>
          </a:prstGeom>
        </p:spPr>
        <p:txBody>
          <a:bodyPr vert="horz" wrap="square" lIns="91440" tIns="45720" rIns="91440" bIns="45720" numCol="1" anchor="ctr" anchorCtr="0" compatLnSpc="1"/>
          <a:p>
            <a:pPr algn="r"/>
            <a:fld id="{9A0DB2DC-4C9A-4742-B13C-FB6460FD3503}" type="slidenum">
              <a:rPr lang="zh-CN" altLang="en-US" dirty="0"/>
            </a:fld>
            <a:endParaRPr lang="zh-CN" altLang="en-US" dirty="0"/>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等腰三角形 1"/>
          <p:cNvSpPr/>
          <p:nvPr userDrawn="1"/>
        </p:nvSpPr>
        <p:spPr>
          <a:xfrm rot="10800000">
            <a:off x="266700" y="0"/>
            <a:ext cx="3554095" cy="2059305"/>
          </a:xfrm>
          <a:prstGeom prst="triangl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LOGO爱瑞思软件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9675" y="337185"/>
            <a:ext cx="1488144" cy="690563"/>
          </a:xfrm>
          <a:prstGeom prst="rect">
            <a:avLst/>
          </a:prstGeom>
        </p:spPr>
      </p:pic>
      <p:sp>
        <p:nvSpPr>
          <p:cNvPr id="4" name="直角三角形 3"/>
          <p:cNvSpPr/>
          <p:nvPr userDrawn="1"/>
        </p:nvSpPr>
        <p:spPr>
          <a:xfrm rot="10800000">
            <a:off x="5104130" y="0"/>
            <a:ext cx="7087870" cy="6844665"/>
          </a:xfrm>
          <a:prstGeom prst="rtTriangle">
            <a:avLst/>
          </a:prstGeom>
          <a:blipFill rotWithShape="0">
            <a:blip r:embed="rId4"/>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0" name="直接连接符 9"/>
          <p:cNvCxnSpPr/>
          <p:nvPr userDrawn="1">
            <p:custDataLst>
              <p:tags r:id="rId5"/>
            </p:custDataLst>
          </p:nvPr>
        </p:nvCxnSpPr>
        <p:spPr>
          <a:xfrm>
            <a:off x="782955" y="3894455"/>
            <a:ext cx="5420360" cy="0"/>
          </a:xfrm>
          <a:prstGeom prst="line">
            <a:avLst/>
          </a:prstGeom>
          <a:ln w="38100">
            <a:solidFill>
              <a:srgbClr val="2386EE"/>
            </a:solidFill>
          </a:ln>
        </p:spPr>
        <p:style>
          <a:lnRef idx="1">
            <a:schemeClr val="accent1"/>
          </a:lnRef>
          <a:fillRef idx="0">
            <a:schemeClr val="accent1"/>
          </a:fillRef>
          <a:effectRef idx="0">
            <a:schemeClr val="accent1"/>
          </a:effectRef>
          <a:fontRef idx="minor">
            <a:schemeClr val="tx1"/>
          </a:fontRef>
        </p:style>
      </p:cxnSp>
      <p:sp>
        <p:nvSpPr>
          <p:cNvPr id="7" name="文本占位符 6"/>
          <p:cNvSpPr>
            <a:spLocks noGrp="1"/>
          </p:cNvSpPr>
          <p:nvPr>
            <p:ph type="body" sz="quarter" idx="16" hasCustomPrompt="1"/>
            <p:custDataLst>
              <p:tags r:id="rId6"/>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9" name="副标题 8"/>
          <p:cNvSpPr>
            <a:spLocks noGrp="1"/>
          </p:cNvSpPr>
          <p:nvPr>
            <p:ph type="subTitle" idx="14" hasCustomPrompt="1"/>
            <p:custDataLst>
              <p:tags r:id="rId7"/>
            </p:custDataLst>
          </p:nvPr>
        </p:nvSpPr>
        <p:spPr>
          <a:xfrm>
            <a:off x="762318" y="4170681"/>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1" name="标题 10"/>
          <p:cNvSpPr>
            <a:spLocks noGrp="1"/>
          </p:cNvSpPr>
          <p:nvPr>
            <p:ph type="ctrTitle" idx="13" hasCustomPrompt="1"/>
            <p:custDataLst>
              <p:tags r:id="rId8"/>
            </p:custDataLst>
          </p:nvPr>
        </p:nvSpPr>
        <p:spPr>
          <a:xfrm>
            <a:off x="762635" y="266954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5" name="任意多边形 4"/>
          <p:cNvSpPr/>
          <p:nvPr userDrawn="1"/>
        </p:nvSpPr>
        <p:spPr>
          <a:xfrm>
            <a:off x="859091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1BC4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3" name="任意多边形 12"/>
          <p:cNvSpPr/>
          <p:nvPr userDrawn="1"/>
        </p:nvSpPr>
        <p:spPr>
          <a:xfrm>
            <a:off x="8954770"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5" name="直接连接符 14"/>
          <p:cNvCxnSpPr/>
          <p:nvPr userDrawn="1"/>
        </p:nvCxnSpPr>
        <p:spPr>
          <a:xfrm flipH="1">
            <a:off x="8399780" y="4687570"/>
            <a:ext cx="1563370" cy="2188845"/>
          </a:xfrm>
          <a:prstGeom prst="line">
            <a:avLst/>
          </a:prstGeom>
          <a:ln>
            <a:solidFill>
              <a:srgbClr val="1BC4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6" name="等腰三角形 5"/>
          <p:cNvSpPr/>
          <p:nvPr userDrawn="1"/>
        </p:nvSpPr>
        <p:spPr>
          <a:xfrm rot="10800000">
            <a:off x="266700" y="0"/>
            <a:ext cx="3554095" cy="2059305"/>
          </a:xfrm>
          <a:prstGeom prst="triangl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LOGO爱瑞思软件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9675" y="337185"/>
            <a:ext cx="1488144" cy="690563"/>
          </a:xfrm>
          <a:prstGeom prst="rect">
            <a:avLst/>
          </a:prstGeom>
        </p:spPr>
      </p:pic>
      <p:sp>
        <p:nvSpPr>
          <p:cNvPr id="8" name="直角三角形 7"/>
          <p:cNvSpPr/>
          <p:nvPr userDrawn="1"/>
        </p:nvSpPr>
        <p:spPr>
          <a:xfrm rot="10800000">
            <a:off x="5104130" y="0"/>
            <a:ext cx="7087870" cy="6844665"/>
          </a:xfrm>
          <a:prstGeom prst="rtTriangle">
            <a:avLst/>
          </a:prstGeom>
          <a:blipFill rotWithShape="0">
            <a:blip r:embed="rId4"/>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0" name="直接连接符 9"/>
          <p:cNvCxnSpPr/>
          <p:nvPr userDrawn="1">
            <p:custDataLst>
              <p:tags r:id="rId5"/>
            </p:custDataLst>
          </p:nvPr>
        </p:nvCxnSpPr>
        <p:spPr>
          <a:xfrm>
            <a:off x="782955" y="3894455"/>
            <a:ext cx="5420360" cy="0"/>
          </a:xfrm>
          <a:prstGeom prst="line">
            <a:avLst/>
          </a:prstGeom>
          <a:ln w="38100">
            <a:solidFill>
              <a:srgbClr val="2386EE"/>
            </a:solidFill>
          </a:ln>
        </p:spPr>
        <p:style>
          <a:lnRef idx="1">
            <a:schemeClr val="accent1"/>
          </a:lnRef>
          <a:fillRef idx="0">
            <a:schemeClr val="accent1"/>
          </a:fillRef>
          <a:effectRef idx="0">
            <a:schemeClr val="accent1"/>
          </a:effectRef>
          <a:fontRef idx="minor">
            <a:schemeClr val="tx1"/>
          </a:fontRef>
        </p:style>
      </p:cxnSp>
      <p:sp>
        <p:nvSpPr>
          <p:cNvPr id="9" name="文本占位符 8"/>
          <p:cNvSpPr>
            <a:spLocks noGrp="1"/>
          </p:cNvSpPr>
          <p:nvPr>
            <p:ph type="body" sz="quarter" idx="16" hasCustomPrompt="1"/>
            <p:custDataLst>
              <p:tags r:id="rId6"/>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11" name="副标题 10"/>
          <p:cNvSpPr>
            <a:spLocks noGrp="1"/>
          </p:cNvSpPr>
          <p:nvPr>
            <p:ph type="subTitle" idx="14" hasCustomPrompt="1"/>
            <p:custDataLst>
              <p:tags r:id="rId7"/>
            </p:custDataLst>
          </p:nvPr>
        </p:nvSpPr>
        <p:spPr>
          <a:xfrm>
            <a:off x="762318" y="4170681"/>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2" name="标题 11"/>
          <p:cNvSpPr>
            <a:spLocks noGrp="1"/>
          </p:cNvSpPr>
          <p:nvPr>
            <p:ph type="ctrTitle" idx="13" hasCustomPrompt="1"/>
            <p:custDataLst>
              <p:tags r:id="rId8"/>
            </p:custDataLst>
          </p:nvPr>
        </p:nvSpPr>
        <p:spPr>
          <a:xfrm>
            <a:off x="762635" y="266954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18" name="任意多边形 17"/>
          <p:cNvSpPr/>
          <p:nvPr userDrawn="1"/>
        </p:nvSpPr>
        <p:spPr>
          <a:xfrm>
            <a:off x="824166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a:latin typeface="Microsoft YaHei Bold" panose="020B0503020204020204" charset="-122"/>
              <a:ea typeface="Microsoft YaHei Bold" panose="020B0503020204020204" charset="-122"/>
            </a:endParaRPr>
          </a:p>
        </p:txBody>
      </p:sp>
      <p:sp>
        <p:nvSpPr>
          <p:cNvPr id="14" name="任意多边形 13"/>
          <p:cNvSpPr/>
          <p:nvPr userDrawn="1"/>
        </p:nvSpPr>
        <p:spPr>
          <a:xfrm>
            <a:off x="859091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18AB6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5" name="任意多边形 14"/>
          <p:cNvSpPr/>
          <p:nvPr userDrawn="1"/>
        </p:nvSpPr>
        <p:spPr>
          <a:xfrm>
            <a:off x="8954770"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6" name="矩形 5"/>
          <p:cNvSpPr/>
          <p:nvPr userDrawn="1"/>
        </p:nvSpPr>
        <p:spPr>
          <a:xfrm>
            <a:off x="8890" y="0"/>
            <a:ext cx="12174220" cy="3480435"/>
          </a:xfrm>
          <a:prstGeom prst="rect">
            <a:avLst/>
          </a:prstGeom>
          <a:blipFill rotWithShape="0">
            <a:blip r:embed="rId2"/>
            <a:stretch>
              <a:fillRect t="-19000" b="-3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userDrawn="1"/>
        </p:nvSpPr>
        <p:spPr>
          <a:xfrm>
            <a:off x="0" y="0"/>
            <a:ext cx="12174855" cy="3471545"/>
          </a:xfrm>
          <a:prstGeom prst="rect">
            <a:avLst/>
          </a:prstGeom>
          <a:solidFill>
            <a:srgbClr val="2386E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副标题 8"/>
          <p:cNvSpPr>
            <a:spLocks noGrp="1"/>
          </p:cNvSpPr>
          <p:nvPr>
            <p:ph type="subTitle" idx="14" hasCustomPrompt="1"/>
            <p:custDataLst>
              <p:tags r:id="rId3"/>
            </p:custDataLst>
          </p:nvPr>
        </p:nvSpPr>
        <p:spPr>
          <a:xfrm>
            <a:off x="762318" y="387794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1" name="标题 10"/>
          <p:cNvSpPr>
            <a:spLocks noGrp="1"/>
          </p:cNvSpPr>
          <p:nvPr>
            <p:ph type="ctrTitle" idx="13" hasCustomPrompt="1"/>
            <p:custDataLst>
              <p:tags r:id="rId4"/>
            </p:custDataLst>
          </p:nvPr>
        </p:nvSpPr>
        <p:spPr>
          <a:xfrm>
            <a:off x="762635" y="222377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7" name="文本占位符 6"/>
          <p:cNvSpPr>
            <a:spLocks noGrp="1"/>
          </p:cNvSpPr>
          <p:nvPr>
            <p:ph type="body" sz="quarter" idx="16" hasCustomPrompt="1"/>
            <p:custDataLst>
              <p:tags r:id="rId5"/>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pic>
        <p:nvPicPr>
          <p:cNvPr id="8" name="图片 7" descr="LOGO爱瑞思软件"/>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8960" y="418465"/>
            <a:ext cx="2362200" cy="238125"/>
          </a:xfrm>
          <a:prstGeom prst="rect">
            <a:avLst/>
          </a:prstGeom>
        </p:spPr>
      </p:pic>
      <p:pic>
        <p:nvPicPr>
          <p:cNvPr id="16" name="图片 15" descr="LOGO"/>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509385" y="5711190"/>
            <a:ext cx="5673725" cy="1146810"/>
          </a:xfrm>
          <a:prstGeom prst="rect">
            <a:avLst/>
          </a:prstGeom>
        </p:spPr>
      </p:pic>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14" name="矩形 13"/>
          <p:cNvSpPr/>
          <p:nvPr userDrawn="1"/>
        </p:nvSpPr>
        <p:spPr>
          <a:xfrm>
            <a:off x="8890" y="-16510"/>
            <a:ext cx="12174220" cy="3480435"/>
          </a:xfrm>
          <a:prstGeom prst="rect">
            <a:avLst/>
          </a:prstGeom>
          <a:blipFill rotWithShape="0">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userDrawn="1"/>
        </p:nvSpPr>
        <p:spPr>
          <a:xfrm>
            <a:off x="8890" y="-16510"/>
            <a:ext cx="12174855" cy="3471545"/>
          </a:xfrm>
          <a:prstGeom prst="rect">
            <a:avLst/>
          </a:prstGeom>
          <a:solidFill>
            <a:srgbClr val="2386EE">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1"/>
        </p:nvSpPr>
        <p:spPr>
          <a:xfrm>
            <a:off x="351790" y="356235"/>
            <a:ext cx="11489055" cy="6100445"/>
          </a:xfrm>
          <a:prstGeom prst="rect">
            <a:avLst/>
          </a:prstGeom>
          <a:solidFill>
            <a:schemeClr val="bg1"/>
          </a:solidFill>
          <a:ln>
            <a:noFill/>
          </a:ln>
          <a:effectLst>
            <a:outerShdw blurRad="152400" dist="12700" sx="101000" sy="101000" algn="ctr" rotWithShape="0">
              <a:srgbClr val="0068DD">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副标题 17"/>
          <p:cNvSpPr>
            <a:spLocks noGrp="1"/>
          </p:cNvSpPr>
          <p:nvPr>
            <p:ph type="subTitle" idx="14" hasCustomPrompt="1"/>
            <p:custDataLst>
              <p:tags r:id="rId3"/>
            </p:custDataLst>
          </p:nvPr>
        </p:nvSpPr>
        <p:spPr>
          <a:xfrm>
            <a:off x="1117918" y="386143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9" name="标题 18"/>
          <p:cNvSpPr>
            <a:spLocks noGrp="1"/>
          </p:cNvSpPr>
          <p:nvPr>
            <p:ph type="ctrTitle" idx="13" hasCustomPrompt="1"/>
            <p:custDataLst>
              <p:tags r:id="rId4"/>
            </p:custDataLst>
          </p:nvPr>
        </p:nvSpPr>
        <p:spPr>
          <a:xfrm>
            <a:off x="1118235" y="22072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0" name="文本占位符 19"/>
          <p:cNvSpPr>
            <a:spLocks noGrp="1"/>
          </p:cNvSpPr>
          <p:nvPr>
            <p:ph type="body" sz="quarter" idx="16" hasCustomPrompt="1"/>
            <p:custDataLst>
              <p:tags r:id="rId5"/>
            </p:custDataLst>
          </p:nvPr>
        </p:nvSpPr>
        <p:spPr>
          <a:xfrm>
            <a:off x="1117918" y="581025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grpSp>
        <p:nvGrpSpPr>
          <p:cNvPr id="54" name="组合 53"/>
          <p:cNvGrpSpPr/>
          <p:nvPr userDrawn="1"/>
        </p:nvGrpSpPr>
        <p:grpSpPr>
          <a:xfrm>
            <a:off x="8858250" y="1419860"/>
            <a:ext cx="2383790" cy="2559685"/>
            <a:chOff x="13910" y="1847"/>
            <a:chExt cx="3754" cy="4031"/>
          </a:xfrm>
        </p:grpSpPr>
        <p:sp>
          <p:nvSpPr>
            <p:cNvPr id="25" name="椭圆 24"/>
            <p:cNvSpPr/>
            <p:nvPr userDrawn="1"/>
          </p:nvSpPr>
          <p:spPr>
            <a:xfrm>
              <a:off x="16300" y="5018"/>
              <a:ext cx="828" cy="828"/>
            </a:xfrm>
            <a:prstGeom prst="ellipse">
              <a:avLst/>
            </a:prstGeom>
            <a:gradFill>
              <a:gsLst>
                <a:gs pos="0">
                  <a:srgbClr val="00B0F0">
                    <a:alpha val="54000"/>
                  </a:srgbClr>
                </a:gs>
                <a:gs pos="100000">
                  <a:srgbClr val="0068DD"/>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userDrawn="1"/>
          </p:nvSpPr>
          <p:spPr>
            <a:xfrm>
              <a:off x="13910" y="1847"/>
              <a:ext cx="3754" cy="3754"/>
            </a:xfrm>
            <a:prstGeom prst="ellipse">
              <a:avLst/>
            </a:prstGeom>
            <a:blipFill rotWithShape="0">
              <a:blip r:embed="rId6"/>
              <a:stretch>
                <a:fillRect/>
              </a:stretch>
            </a:blipFill>
            <a:ln w="34925">
              <a:gradFill>
                <a:gsLst>
                  <a:gs pos="0">
                    <a:srgbClr val="0097DE"/>
                  </a:gs>
                  <a:gs pos="100000">
                    <a:srgbClr val="0068DD">
                      <a:alpha val="100000"/>
                    </a:srgbClr>
                  </a:gs>
                </a:gsLst>
                <a:lin ang="582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userDrawn="1"/>
          </p:nvSpPr>
          <p:spPr>
            <a:xfrm>
              <a:off x="13910" y="2487"/>
              <a:ext cx="440" cy="440"/>
            </a:xfrm>
            <a:prstGeom prst="ellipse">
              <a:avLst/>
            </a:prstGeom>
            <a:gradFill>
              <a:gsLst>
                <a:gs pos="0">
                  <a:srgbClr val="00B0F0"/>
                </a:gs>
                <a:gs pos="100000">
                  <a:srgbClr val="0068DD"/>
                </a:gs>
              </a:gsLst>
              <a:lin ang="161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椭圆 25"/>
            <p:cNvSpPr/>
            <p:nvPr userDrawn="1"/>
          </p:nvSpPr>
          <p:spPr>
            <a:xfrm>
              <a:off x="14073" y="4594"/>
              <a:ext cx="1284" cy="1284"/>
            </a:xfrm>
            <a:prstGeom prst="ellipse">
              <a:avLst/>
            </a:prstGeom>
            <a:gradFill>
              <a:gsLst>
                <a:gs pos="0">
                  <a:srgbClr val="00B0F0"/>
                </a:gs>
                <a:gs pos="100000">
                  <a:srgbClr val="0068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椭圆 56"/>
            <p:cNvSpPr/>
            <p:nvPr userDrawn="1"/>
          </p:nvSpPr>
          <p:spPr>
            <a:xfrm>
              <a:off x="15201" y="4839"/>
              <a:ext cx="272" cy="272"/>
            </a:xfrm>
            <a:prstGeom prst="ellipse">
              <a:avLst/>
            </a:prstGeom>
            <a:gradFill>
              <a:gsLst>
                <a:gs pos="0">
                  <a:srgbClr val="00B0F0"/>
                </a:gs>
                <a:gs pos="100000">
                  <a:srgbClr val="0068DD"/>
                </a:gs>
              </a:gsLst>
              <a:lin ang="9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8" name="组合 47"/>
          <p:cNvGrpSpPr/>
          <p:nvPr userDrawn="1"/>
        </p:nvGrpSpPr>
        <p:grpSpPr>
          <a:xfrm>
            <a:off x="10825480" y="584200"/>
            <a:ext cx="762000" cy="408940"/>
            <a:chOff x="17293" y="760"/>
            <a:chExt cx="1200" cy="644"/>
          </a:xfrm>
        </p:grpSpPr>
        <p:grpSp>
          <p:nvGrpSpPr>
            <p:cNvPr id="33" name="组合 32"/>
            <p:cNvGrpSpPr/>
            <p:nvPr userDrawn="1"/>
          </p:nvGrpSpPr>
          <p:grpSpPr>
            <a:xfrm>
              <a:off x="17293" y="760"/>
              <a:ext cx="1200" cy="126"/>
              <a:chOff x="17293" y="760"/>
              <a:chExt cx="1200" cy="126"/>
            </a:xfrm>
          </p:grpSpPr>
          <p:sp>
            <p:nvSpPr>
              <p:cNvPr id="27" name="椭圆 26"/>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椭圆 29"/>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椭圆 30"/>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椭圆 31"/>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4" name="组合 33"/>
            <p:cNvGrpSpPr/>
            <p:nvPr userDrawn="1"/>
          </p:nvGrpSpPr>
          <p:grpSpPr>
            <a:xfrm>
              <a:off x="17293" y="1019"/>
              <a:ext cx="1200" cy="126"/>
              <a:chOff x="17293" y="760"/>
              <a:chExt cx="1200" cy="126"/>
            </a:xfrm>
          </p:grpSpPr>
          <p:sp>
            <p:nvSpPr>
              <p:cNvPr id="35" name="椭圆 34"/>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椭圆 35"/>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椭圆 36"/>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椭圆 37"/>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椭圆 38"/>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椭圆 39"/>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1" name="组合 40"/>
            <p:cNvGrpSpPr/>
            <p:nvPr userDrawn="1"/>
          </p:nvGrpSpPr>
          <p:grpSpPr>
            <a:xfrm>
              <a:off x="17293" y="1278"/>
              <a:ext cx="1200" cy="126"/>
              <a:chOff x="17293" y="760"/>
              <a:chExt cx="1200" cy="126"/>
            </a:xfrm>
          </p:grpSpPr>
          <p:sp>
            <p:nvSpPr>
              <p:cNvPr id="42" name="椭圆 41"/>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椭圆 42"/>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椭圆 43"/>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椭圆 44"/>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椭圆 45"/>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椭圆 46"/>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50" name="等腰三角形 49"/>
          <p:cNvSpPr/>
          <p:nvPr userDrawn="1"/>
        </p:nvSpPr>
        <p:spPr>
          <a:xfrm>
            <a:off x="9999345" y="5568950"/>
            <a:ext cx="1841500" cy="887730"/>
          </a:xfrm>
          <a:prstGeom prst="triangl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等腰三角形 48"/>
          <p:cNvSpPr/>
          <p:nvPr userDrawn="1"/>
        </p:nvSpPr>
        <p:spPr>
          <a:xfrm>
            <a:off x="9478645" y="5930265"/>
            <a:ext cx="1092200" cy="526415"/>
          </a:xfrm>
          <a:prstGeom prst="triangle">
            <a:avLst/>
          </a:prstGeom>
          <a:solidFill>
            <a:srgbClr val="0097D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52" name="直接连接符 51"/>
          <p:cNvCxnSpPr/>
          <p:nvPr/>
        </p:nvCxnSpPr>
        <p:spPr>
          <a:xfrm>
            <a:off x="1181100" y="3509645"/>
            <a:ext cx="5708650" cy="0"/>
          </a:xfrm>
          <a:prstGeom prst="line">
            <a:avLst/>
          </a:prstGeom>
          <a:ln w="12700">
            <a:solidFill>
              <a:srgbClr val="2386EE"/>
            </a:solidFill>
          </a:ln>
        </p:spPr>
        <p:style>
          <a:lnRef idx="1">
            <a:schemeClr val="accent1"/>
          </a:lnRef>
          <a:fillRef idx="0">
            <a:schemeClr val="accent1"/>
          </a:fillRef>
          <a:effectRef idx="0">
            <a:schemeClr val="accent1"/>
          </a:effectRef>
          <a:fontRef idx="minor">
            <a:schemeClr val="tx1"/>
          </a:fontRef>
        </p:style>
      </p:cxnSp>
      <p:sp>
        <p:nvSpPr>
          <p:cNvPr id="53" name="矩形 52"/>
          <p:cNvSpPr/>
          <p:nvPr userDrawn="1"/>
        </p:nvSpPr>
        <p:spPr>
          <a:xfrm>
            <a:off x="1174750" y="3433445"/>
            <a:ext cx="1762125" cy="762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5" name="图片 54" descr="爱瑞思软件"/>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24560" y="726440"/>
            <a:ext cx="2362200" cy="228600"/>
          </a:xfrm>
          <a:prstGeom prst="rect">
            <a:avLst/>
          </a:prstGeom>
        </p:spPr>
      </p:pic>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17" name="弦形 16"/>
          <p:cNvSpPr/>
          <p:nvPr userDrawn="1"/>
        </p:nvSpPr>
        <p:spPr>
          <a:xfrm rot="12180000">
            <a:off x="-1163320" y="1487170"/>
            <a:ext cx="3762375" cy="3762375"/>
          </a:xfrm>
          <a:prstGeom prst="chord">
            <a:avLst/>
          </a:prstGeom>
          <a:gradFill>
            <a:gsLst>
              <a:gs pos="2000">
                <a:srgbClr val="2386EE"/>
              </a:gs>
              <a:gs pos="100000">
                <a:srgbClr val="0097DE">
                  <a:alpha val="64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椭圆 20"/>
          <p:cNvSpPr/>
          <p:nvPr userDrawn="1"/>
        </p:nvSpPr>
        <p:spPr>
          <a:xfrm>
            <a:off x="10852785" y="2459355"/>
            <a:ext cx="1339215" cy="1339215"/>
          </a:xfrm>
          <a:prstGeom prst="ellipse">
            <a:avLst/>
          </a:prstGeom>
          <a:gradFill>
            <a:gsLst>
              <a:gs pos="2000">
                <a:srgbClr val="2386EE"/>
              </a:gs>
              <a:gs pos="100000">
                <a:srgbClr val="0097DE">
                  <a:alpha val="57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弦形 21"/>
          <p:cNvSpPr/>
          <p:nvPr userDrawn="1"/>
        </p:nvSpPr>
        <p:spPr>
          <a:xfrm rot="6780000" flipH="1" flipV="1">
            <a:off x="4958080" y="-2037715"/>
            <a:ext cx="6410960" cy="6410960"/>
          </a:xfrm>
          <a:prstGeom prst="chord">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userDrawn="1"/>
        </p:nvSpPr>
        <p:spPr>
          <a:xfrm>
            <a:off x="2958465" y="5168900"/>
            <a:ext cx="571500" cy="571500"/>
          </a:xfrm>
          <a:prstGeom prst="ellipse">
            <a:avLst/>
          </a:prstGeom>
          <a:gradFill>
            <a:gsLst>
              <a:gs pos="2000">
                <a:srgbClr val="2386EE"/>
              </a:gs>
              <a:gs pos="100000">
                <a:srgbClr val="0097DE">
                  <a:alpha val="64000"/>
                </a:srgbClr>
              </a:gs>
            </a:gsLst>
            <a:lin ang="15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userDrawn="1"/>
        </p:nvSpPr>
        <p:spPr>
          <a:xfrm>
            <a:off x="3426460" y="1358900"/>
            <a:ext cx="292100" cy="292100"/>
          </a:xfrm>
          <a:prstGeom prst="ellipse">
            <a:avLst/>
          </a:prstGeom>
          <a:gradFill>
            <a:gsLst>
              <a:gs pos="2000">
                <a:srgbClr val="2386EE"/>
              </a:gs>
              <a:gs pos="100000">
                <a:srgbClr val="0097DE">
                  <a:alpha val="28000"/>
                </a:srgbClr>
              </a:gs>
            </a:gsLst>
            <a:lin ang="15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标题 24"/>
          <p:cNvSpPr>
            <a:spLocks noGrp="1"/>
          </p:cNvSpPr>
          <p:nvPr>
            <p:ph type="ctrTitle" idx="13" hasCustomPrompt="1"/>
            <p:custDataLst>
              <p:tags r:id="rId2"/>
            </p:custDataLst>
          </p:nvPr>
        </p:nvSpPr>
        <p:spPr>
          <a:xfrm>
            <a:off x="3721100" y="19913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6" name="副标题 25"/>
          <p:cNvSpPr>
            <a:spLocks noGrp="1"/>
          </p:cNvSpPr>
          <p:nvPr>
            <p:ph type="subTitle" idx="14" hasCustomPrompt="1"/>
            <p:custDataLst>
              <p:tags r:id="rId3"/>
            </p:custDataLst>
          </p:nvPr>
        </p:nvSpPr>
        <p:spPr>
          <a:xfrm>
            <a:off x="3721100" y="350837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27" name="文本占位符 26"/>
          <p:cNvSpPr>
            <a:spLocks noGrp="1"/>
          </p:cNvSpPr>
          <p:nvPr>
            <p:ph type="body" sz="quarter" idx="16" hasCustomPrompt="1"/>
            <p:custDataLst>
              <p:tags r:id="rId4"/>
            </p:custDataLst>
          </p:nvPr>
        </p:nvSpPr>
        <p:spPr>
          <a:xfrm>
            <a:off x="4496118" y="619125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cxnSp>
        <p:nvCxnSpPr>
          <p:cNvPr id="28" name="直接连接符 27"/>
          <p:cNvCxnSpPr/>
          <p:nvPr userDrawn="1"/>
        </p:nvCxnSpPr>
        <p:spPr>
          <a:xfrm>
            <a:off x="11887200" y="4357370"/>
            <a:ext cx="0" cy="1477645"/>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userDrawn="1"/>
        </p:nvCxnSpPr>
        <p:spPr>
          <a:xfrm flipH="1">
            <a:off x="10962005" y="327660"/>
            <a:ext cx="925195" cy="0"/>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nvCxnSpPr>
        <p:spPr>
          <a:xfrm flipH="1">
            <a:off x="10377805" y="492760"/>
            <a:ext cx="1509395" cy="0"/>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pic>
        <p:nvPicPr>
          <p:cNvPr id="31" name="图片 30" descr="LOGO爱瑞思软件"/>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899" y="388678"/>
            <a:ext cx="2071296" cy="208800"/>
          </a:xfrm>
          <a:prstGeom prst="rect">
            <a:avLst/>
          </a:prstGeom>
        </p:spPr>
      </p:pic>
      <p:sp>
        <p:nvSpPr>
          <p:cNvPr id="32" name="矩形 31"/>
          <p:cNvSpPr/>
          <p:nvPr userDrawn="1"/>
        </p:nvSpPr>
        <p:spPr>
          <a:xfrm flipV="1">
            <a:off x="3721100" y="3114675"/>
            <a:ext cx="5588000" cy="576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pic>
        <p:nvPicPr>
          <p:cNvPr id="4" name="图片 3" descr="dc53acbff6362781c00910ea991c2306d5dd142760c68-pycaLd_fw1200webp"/>
          <p:cNvPicPr>
            <a:picLocks noChangeAspect="1"/>
          </p:cNvPicPr>
          <p:nvPr userDrawn="1"/>
        </p:nvPicPr>
        <p:blipFill>
          <a:blip r:embed="rId2"/>
          <a:stretch>
            <a:fillRect/>
          </a:stretch>
        </p:blipFill>
        <p:spPr>
          <a:xfrm>
            <a:off x="0" y="262255"/>
            <a:ext cx="11696700" cy="6579235"/>
          </a:xfrm>
          <a:prstGeom prst="rect">
            <a:avLst/>
          </a:prstGeom>
        </p:spPr>
      </p:pic>
      <p:pic>
        <p:nvPicPr>
          <p:cNvPr id="5" name="图片 4" descr="dc53acbff6362781c00910ea991c2306d5dd142760c68-pycaLd_fw1200webp"/>
          <p:cNvPicPr>
            <a:picLocks noChangeAspect="1"/>
          </p:cNvPicPr>
          <p:nvPr userDrawn="1"/>
        </p:nvPicPr>
        <p:blipFill>
          <a:blip r:embed="rId2"/>
          <a:stretch>
            <a:fillRect/>
          </a:stretch>
        </p:blipFill>
        <p:spPr>
          <a:xfrm>
            <a:off x="633095" y="-3175"/>
            <a:ext cx="11430000" cy="6429375"/>
          </a:xfrm>
          <a:prstGeom prst="rect">
            <a:avLst/>
          </a:prstGeom>
        </p:spPr>
      </p:pic>
      <p:sp>
        <p:nvSpPr>
          <p:cNvPr id="6" name="矩形 5"/>
          <p:cNvSpPr/>
          <p:nvPr userDrawn="1"/>
        </p:nvSpPr>
        <p:spPr>
          <a:xfrm>
            <a:off x="-17145" y="-3175"/>
            <a:ext cx="12209145" cy="6861175"/>
          </a:xfrm>
          <a:prstGeom prst="rect">
            <a:avLst/>
          </a:prstGeom>
          <a:gradFill>
            <a:gsLst>
              <a:gs pos="0">
                <a:srgbClr val="00B0F0"/>
              </a:gs>
              <a:gs pos="100000">
                <a:srgbClr val="0068D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副标题 17"/>
          <p:cNvSpPr>
            <a:spLocks noGrp="1"/>
          </p:cNvSpPr>
          <p:nvPr>
            <p:ph type="subTitle" idx="14" hasCustomPrompt="1"/>
            <p:custDataLst>
              <p:tags r:id="rId3"/>
            </p:custDataLst>
          </p:nvPr>
        </p:nvSpPr>
        <p:spPr>
          <a:xfrm>
            <a:off x="1117918" y="386143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bg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pic>
        <p:nvPicPr>
          <p:cNvPr id="7" name="图片 6" descr="dc53acbff6362781c00910ea991c2306d5dd142760c68-pycaLd_fw1200webp"/>
          <p:cNvPicPr>
            <a:picLocks noChangeAspect="1"/>
          </p:cNvPicPr>
          <p:nvPr userDrawn="1"/>
        </p:nvPicPr>
        <p:blipFill>
          <a:blip r:embed="rId2"/>
          <a:stretch>
            <a:fillRect/>
          </a:stretch>
        </p:blipFill>
        <p:spPr>
          <a:xfrm>
            <a:off x="238760" y="262255"/>
            <a:ext cx="11696700" cy="6579235"/>
          </a:xfrm>
          <a:prstGeom prst="rect">
            <a:avLst/>
          </a:prstGeom>
        </p:spPr>
      </p:pic>
      <p:sp>
        <p:nvSpPr>
          <p:cNvPr id="19" name="标题 18"/>
          <p:cNvSpPr>
            <a:spLocks noGrp="1"/>
          </p:cNvSpPr>
          <p:nvPr>
            <p:ph type="ctrTitle" idx="13" hasCustomPrompt="1"/>
            <p:custDataLst>
              <p:tags r:id="rId4"/>
            </p:custDataLst>
          </p:nvPr>
        </p:nvSpPr>
        <p:spPr>
          <a:xfrm>
            <a:off x="3674428" y="22072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chemeClr val="bg1"/>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1" name="椭圆 20"/>
          <p:cNvSpPr/>
          <p:nvPr userDrawn="1"/>
        </p:nvSpPr>
        <p:spPr>
          <a:xfrm>
            <a:off x="6194425" y="262255"/>
            <a:ext cx="1339215" cy="1339215"/>
          </a:xfrm>
          <a:prstGeom prst="ellipse">
            <a:avLst/>
          </a:prstGeom>
          <a:gradFill>
            <a:gsLst>
              <a:gs pos="2000">
                <a:srgbClr val="2386EE"/>
              </a:gs>
              <a:gs pos="100000">
                <a:srgbClr val="0097DE">
                  <a:alpha val="57000"/>
                  <a:lumMod val="70000"/>
                  <a:lumOff val="30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椭圆 2"/>
          <p:cNvSpPr/>
          <p:nvPr userDrawn="1"/>
        </p:nvSpPr>
        <p:spPr>
          <a:xfrm>
            <a:off x="419735" y="412750"/>
            <a:ext cx="698500" cy="698500"/>
          </a:xfrm>
          <a:prstGeom prst="ellipse">
            <a:avLst/>
          </a:prstGeom>
          <a:gradFill>
            <a:gsLst>
              <a:gs pos="2000">
                <a:srgbClr val="2386EE">
                  <a:lumMod val="97000"/>
                </a:srgbClr>
              </a:gs>
              <a:gs pos="100000">
                <a:srgbClr val="0097DE">
                  <a:alpha val="57000"/>
                  <a:lumMod val="31000"/>
                  <a:lumOff val="69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1" name="图片 30" descr="LOGO爱瑞思软件"/>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899" y="388678"/>
            <a:ext cx="2071296" cy="208800"/>
          </a:xfrm>
          <a:prstGeom prst="rect">
            <a:avLst/>
          </a:prstGeom>
        </p:spPr>
      </p:pic>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22217"/>
          <a:stretch>
            <a:fillRect/>
          </a:stretch>
        </p:blipFill>
        <p:spPr>
          <a:xfrm>
            <a:off x="0" y="0"/>
            <a:ext cx="12192000" cy="6858000"/>
          </a:xfrm>
          <a:prstGeom prst="rect">
            <a:avLst/>
          </a:prstGeom>
        </p:spPr>
      </p:pic>
      <p:pic>
        <p:nvPicPr>
          <p:cNvPr id="31" name="图片 30"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899" y="388678"/>
            <a:ext cx="2071296" cy="208800"/>
          </a:xfrm>
          <a:prstGeom prst="rect">
            <a:avLst/>
          </a:prstGeom>
        </p:spPr>
      </p:pic>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2" name="任意多边形: 形状 14"/>
          <p:cNvSpPr/>
          <p:nvPr userDrawn="1"/>
        </p:nvSpPr>
        <p:spPr>
          <a:xfrm>
            <a:off x="0" y="0"/>
            <a:ext cx="9589770" cy="6858635"/>
          </a:xfrm>
          <a:custGeom>
            <a:avLst/>
            <a:gdLst>
              <a:gd name="connsiteX0" fmla="*/ 0 w 6446520"/>
              <a:gd name="connsiteY0" fmla="*/ 0 h 5143500"/>
              <a:gd name="connsiteX1" fmla="*/ 6163270 w 6446520"/>
              <a:gd name="connsiteY1" fmla="*/ 0 h 5143500"/>
              <a:gd name="connsiteX2" fmla="*/ 6231723 w 6446520"/>
              <a:gd name="connsiteY2" fmla="*/ 202306 h 5143500"/>
              <a:gd name="connsiteX3" fmla="*/ 6446520 w 6446520"/>
              <a:gd name="connsiteY3" fmla="*/ 1623060 h 5143500"/>
              <a:gd name="connsiteX4" fmla="*/ 5047153 w 6446520"/>
              <a:gd name="connsiteY4" fmla="*/ 5001433 h 5143500"/>
              <a:gd name="connsiteX5" fmla="*/ 4898143 w 6446520"/>
              <a:gd name="connsiteY5" fmla="*/ 5143500 h 5143500"/>
              <a:gd name="connsiteX6" fmla="*/ 0 w 644652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6520" h="5143500">
                <a:moveTo>
                  <a:pt x="0" y="0"/>
                </a:moveTo>
                <a:lnTo>
                  <a:pt x="6163270" y="0"/>
                </a:lnTo>
                <a:lnTo>
                  <a:pt x="6231723" y="202306"/>
                </a:lnTo>
                <a:cubicBezTo>
                  <a:pt x="6371319" y="651122"/>
                  <a:pt x="6446520" y="1128309"/>
                  <a:pt x="6446520" y="1623060"/>
                </a:cubicBezTo>
                <a:cubicBezTo>
                  <a:pt x="6446520" y="2942397"/>
                  <a:pt x="5911753" y="4136832"/>
                  <a:pt x="5047153" y="5001433"/>
                </a:cubicBezTo>
                <a:lnTo>
                  <a:pt x="4898143" y="5143500"/>
                </a:lnTo>
                <a:lnTo>
                  <a:pt x="0" y="5143500"/>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3" name="任意多边形: 形状 19"/>
          <p:cNvSpPr/>
          <p:nvPr userDrawn="1"/>
        </p:nvSpPr>
        <p:spPr>
          <a:xfrm>
            <a:off x="2658745" y="1074420"/>
            <a:ext cx="9532620" cy="5783580"/>
          </a:xfrm>
          <a:custGeom>
            <a:avLst/>
            <a:gdLst>
              <a:gd name="connsiteX0" fmla="*/ 4725096 w 6485316"/>
              <a:gd name="connsiteY0" fmla="*/ 0 h 4069080"/>
              <a:gd name="connsiteX1" fmla="*/ 6367843 w 6485316"/>
              <a:gd name="connsiteY1" fmla="*/ 289912 h 4069080"/>
              <a:gd name="connsiteX2" fmla="*/ 6485316 w 6485316"/>
              <a:gd name="connsiteY2" fmla="*/ 336230 h 4069080"/>
              <a:gd name="connsiteX3" fmla="*/ 6485316 w 6485316"/>
              <a:gd name="connsiteY3" fmla="*/ 4069080 h 4069080"/>
              <a:gd name="connsiteX4" fmla="*/ 0 w 6485316"/>
              <a:gd name="connsiteY4" fmla="*/ 4069080 h 4069080"/>
              <a:gd name="connsiteX5" fmla="*/ 2407 w 6485316"/>
              <a:gd name="connsiteY5" fmla="*/ 4050138 h 4069080"/>
              <a:gd name="connsiteX6" fmla="*/ 4725096 w 6485316"/>
              <a:gd name="connsiteY6" fmla="*/ 0 h 406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5316" h="4069080">
                <a:moveTo>
                  <a:pt x="4725096" y="0"/>
                </a:moveTo>
                <a:cubicBezTo>
                  <a:pt x="5302306" y="0"/>
                  <a:pt x="5855609" y="102358"/>
                  <a:pt x="6367843" y="289912"/>
                </a:cubicBezTo>
                <a:lnTo>
                  <a:pt x="6485316" y="336230"/>
                </a:lnTo>
                <a:lnTo>
                  <a:pt x="6485316" y="4069080"/>
                </a:lnTo>
                <a:lnTo>
                  <a:pt x="0" y="4069080"/>
                </a:lnTo>
                <a:lnTo>
                  <a:pt x="2407" y="4050138"/>
                </a:lnTo>
                <a:cubicBezTo>
                  <a:pt x="352822" y="1756793"/>
                  <a:pt x="2333799" y="0"/>
                  <a:pt x="4725096" y="0"/>
                </a:cubicBezTo>
                <a:close/>
              </a:path>
            </a:pathLst>
          </a:custGeom>
          <a:solidFill>
            <a:srgbClr val="2686E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14" name="图片 13"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7899" y="388678"/>
            <a:ext cx="2071296" cy="208800"/>
          </a:xfrm>
          <a:prstGeom prst="rect">
            <a:avLst/>
          </a:prstGeom>
        </p:spPr>
      </p:pic>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6" name="任意多边形: 形状 16"/>
          <p:cNvSpPr/>
          <p:nvPr userDrawn="1"/>
        </p:nvSpPr>
        <p:spPr>
          <a:xfrm rot="10800000">
            <a:off x="1882140" y="0"/>
            <a:ext cx="10307320" cy="6856730"/>
          </a:xfrm>
          <a:custGeom>
            <a:avLst/>
            <a:gdLst>
              <a:gd name="connsiteX0" fmla="*/ 7414451 w 8417642"/>
              <a:gd name="connsiteY0" fmla="*/ 5143500 h 5143500"/>
              <a:gd name="connsiteX1" fmla="*/ 0 w 8417642"/>
              <a:gd name="connsiteY1" fmla="*/ 5143500 h 5143500"/>
              <a:gd name="connsiteX2" fmla="*/ 0 w 8417642"/>
              <a:gd name="connsiteY2" fmla="*/ 0 h 5143500"/>
              <a:gd name="connsiteX3" fmla="*/ 7867735 w 8417642"/>
              <a:gd name="connsiteY3" fmla="*/ 0 h 5143500"/>
              <a:gd name="connsiteX4" fmla="*/ 8042183 w 8417642"/>
              <a:gd name="connsiteY4" fmla="*/ 362132 h 5143500"/>
              <a:gd name="connsiteX5" fmla="*/ 8417642 w 8417642"/>
              <a:gd name="connsiteY5" fmla="*/ 2221844 h 5143500"/>
              <a:gd name="connsiteX6" fmla="*/ 7601679 w 8417642"/>
              <a:gd name="connsiteY6" fmla="*/ 48931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17642" h="5143500">
                <a:moveTo>
                  <a:pt x="7414451" y="5143500"/>
                </a:moveTo>
                <a:lnTo>
                  <a:pt x="0" y="5143500"/>
                </a:lnTo>
                <a:lnTo>
                  <a:pt x="0" y="0"/>
                </a:lnTo>
                <a:lnTo>
                  <a:pt x="7867735" y="0"/>
                </a:lnTo>
                <a:lnTo>
                  <a:pt x="8042183" y="362132"/>
                </a:lnTo>
                <a:cubicBezTo>
                  <a:pt x="8283950" y="933733"/>
                  <a:pt x="8417642" y="1562176"/>
                  <a:pt x="8417642" y="2221844"/>
                </a:cubicBezTo>
                <a:cubicBezTo>
                  <a:pt x="8417642" y="3211346"/>
                  <a:pt x="8116835" y="4130592"/>
                  <a:pt x="7601679" y="4893124"/>
                </a:cubicBez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2" name="任意多边形: 形状 11"/>
          <p:cNvSpPr/>
          <p:nvPr userDrawn="1"/>
        </p:nvSpPr>
        <p:spPr>
          <a:xfrm rot="10800000">
            <a:off x="0" y="0"/>
            <a:ext cx="5969635" cy="4618990"/>
          </a:xfrm>
          <a:custGeom>
            <a:avLst/>
            <a:gdLst>
              <a:gd name="connsiteX0" fmla="*/ 4384216 w 4384216"/>
              <a:gd name="connsiteY0" fmla="*/ 3465512 h 3465512"/>
              <a:gd name="connsiteX1" fmla="*/ 0 w 4384216"/>
              <a:gd name="connsiteY1" fmla="*/ 3465512 h 3465512"/>
              <a:gd name="connsiteX2" fmla="*/ 32176 w 4384216"/>
              <a:gd name="connsiteY2" fmla="*/ 3352202 h 3465512"/>
              <a:gd name="connsiteX3" fmla="*/ 4197212 w 4384216"/>
              <a:gd name="connsiteY3" fmla="*/ 11550 h 3465512"/>
              <a:gd name="connsiteX4" fmla="*/ 4384216 w 4384216"/>
              <a:gd name="connsiteY4" fmla="*/ 0 h 3465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4216" h="3465512">
                <a:moveTo>
                  <a:pt x="4384216" y="3465512"/>
                </a:moveTo>
                <a:lnTo>
                  <a:pt x="0" y="3465512"/>
                </a:lnTo>
                <a:lnTo>
                  <a:pt x="32176" y="3352202"/>
                </a:lnTo>
                <a:cubicBezTo>
                  <a:pt x="599286" y="1528888"/>
                  <a:pt x="2229157" y="173812"/>
                  <a:pt x="4197212" y="11550"/>
                </a:cubicBezTo>
                <a:lnTo>
                  <a:pt x="4384216" y="0"/>
                </a:lnTo>
                <a:close/>
              </a:path>
            </a:pathLst>
          </a:custGeom>
          <a:solidFill>
            <a:srgbClr val="2686E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en-US" altLang="zh-C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等腰三角形 1"/>
          <p:cNvSpPr/>
          <p:nvPr userDrawn="1"/>
        </p:nvSpPr>
        <p:spPr>
          <a:xfrm rot="10800000">
            <a:off x="266700" y="0"/>
            <a:ext cx="3554095" cy="2059305"/>
          </a:xfrm>
          <a:prstGeom prst="triangl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LOGO爱瑞思软件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9675" y="337185"/>
            <a:ext cx="1488144" cy="690563"/>
          </a:xfrm>
          <a:prstGeom prst="rect">
            <a:avLst/>
          </a:prstGeom>
        </p:spPr>
      </p:pic>
      <p:sp>
        <p:nvSpPr>
          <p:cNvPr id="4" name="直角三角形 3"/>
          <p:cNvSpPr/>
          <p:nvPr userDrawn="1"/>
        </p:nvSpPr>
        <p:spPr>
          <a:xfrm rot="10800000">
            <a:off x="5104130" y="0"/>
            <a:ext cx="7087870" cy="6844665"/>
          </a:xfrm>
          <a:prstGeom prst="rtTriangle">
            <a:avLst/>
          </a:prstGeom>
          <a:blipFill rotWithShape="0">
            <a:blip r:embed="rId4"/>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0" name="直接连接符 9"/>
          <p:cNvCxnSpPr/>
          <p:nvPr userDrawn="1">
            <p:custDataLst>
              <p:tags r:id="rId5"/>
            </p:custDataLst>
          </p:nvPr>
        </p:nvCxnSpPr>
        <p:spPr>
          <a:xfrm>
            <a:off x="782955" y="3894455"/>
            <a:ext cx="5420360" cy="0"/>
          </a:xfrm>
          <a:prstGeom prst="line">
            <a:avLst/>
          </a:prstGeom>
          <a:ln w="38100">
            <a:solidFill>
              <a:srgbClr val="2386EE"/>
            </a:solidFill>
          </a:ln>
        </p:spPr>
        <p:style>
          <a:lnRef idx="1">
            <a:schemeClr val="accent1"/>
          </a:lnRef>
          <a:fillRef idx="0">
            <a:schemeClr val="accent1"/>
          </a:fillRef>
          <a:effectRef idx="0">
            <a:schemeClr val="accent1"/>
          </a:effectRef>
          <a:fontRef idx="minor">
            <a:schemeClr val="tx1"/>
          </a:fontRef>
        </p:style>
      </p:cxnSp>
      <p:sp>
        <p:nvSpPr>
          <p:cNvPr id="7" name="文本占位符 6"/>
          <p:cNvSpPr>
            <a:spLocks noGrp="1"/>
          </p:cNvSpPr>
          <p:nvPr>
            <p:ph type="body" sz="quarter" idx="16" hasCustomPrompt="1"/>
            <p:custDataLst>
              <p:tags r:id="rId6"/>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9" name="副标题 8"/>
          <p:cNvSpPr>
            <a:spLocks noGrp="1"/>
          </p:cNvSpPr>
          <p:nvPr>
            <p:ph type="subTitle" idx="14" hasCustomPrompt="1"/>
            <p:custDataLst>
              <p:tags r:id="rId7"/>
            </p:custDataLst>
          </p:nvPr>
        </p:nvSpPr>
        <p:spPr>
          <a:xfrm>
            <a:off x="762318" y="4170681"/>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1" name="标题 10"/>
          <p:cNvSpPr>
            <a:spLocks noGrp="1"/>
          </p:cNvSpPr>
          <p:nvPr>
            <p:ph type="ctrTitle" idx="13" hasCustomPrompt="1"/>
            <p:custDataLst>
              <p:tags r:id="rId8"/>
            </p:custDataLst>
          </p:nvPr>
        </p:nvSpPr>
        <p:spPr>
          <a:xfrm>
            <a:off x="762635" y="266954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5" name="任意多边形 4"/>
          <p:cNvSpPr/>
          <p:nvPr userDrawn="1"/>
        </p:nvSpPr>
        <p:spPr>
          <a:xfrm>
            <a:off x="859091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1BC4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3" name="任意多边形 12"/>
          <p:cNvSpPr/>
          <p:nvPr userDrawn="1"/>
        </p:nvSpPr>
        <p:spPr>
          <a:xfrm>
            <a:off x="8954770"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5" name="直接连接符 14"/>
          <p:cNvCxnSpPr/>
          <p:nvPr userDrawn="1"/>
        </p:nvCxnSpPr>
        <p:spPr>
          <a:xfrm flipH="1">
            <a:off x="8399780" y="4687570"/>
            <a:ext cx="1563370" cy="2188845"/>
          </a:xfrm>
          <a:prstGeom prst="line">
            <a:avLst/>
          </a:prstGeom>
          <a:ln>
            <a:solidFill>
              <a:srgbClr val="1BC4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2" name="图片 1"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444558"/>
            <a:ext cx="2071296" cy="208800"/>
          </a:xfrm>
          <a:prstGeom prst="rect">
            <a:avLst/>
          </a:prstGeom>
        </p:spPr>
      </p:pic>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pic>
        <p:nvPicPr>
          <p:cNvPr id="6" name="图片 5"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24658"/>
            <a:ext cx="2071296" cy="208800"/>
          </a:xfrm>
          <a:prstGeom prst="rect">
            <a:avLst/>
          </a:prstGeom>
        </p:spPr>
      </p:pic>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矩形 5"/>
          <p:cNvSpPr/>
          <p:nvPr userDrawn="1"/>
        </p:nvSpPr>
        <p:spPr>
          <a:xfrm>
            <a:off x="-635" y="0"/>
            <a:ext cx="12192635" cy="936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444558"/>
            <a:ext cx="2071296" cy="208800"/>
          </a:xfrm>
          <a:prstGeom prst="rect">
            <a:avLst/>
          </a:prstGeom>
        </p:spPr>
      </p:pic>
      <p:sp>
        <p:nvSpPr>
          <p:cNvPr id="8" name="标题 7"/>
          <p:cNvSpPr>
            <a:spLocks noGrp="1"/>
          </p:cNvSpPr>
          <p:nvPr>
            <p:ph type="title"/>
            <p:custDataLst>
              <p:tags r:id="rId4"/>
            </p:custDataLst>
          </p:nvPr>
        </p:nvSpPr>
        <p:spPr>
          <a:xfrm>
            <a:off x="330200" y="28575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11" name="图片 10" descr="/Users/ui02/Desktop/爱瑞思2016.05.20/LOGO文件/公司LOGO/ppt-logo/1白.png1白"/>
          <p:cNvPicPr>
            <a:picLocks noChangeAspect="1"/>
          </p:cNvPicPr>
          <p:nvPr userDrawn="1"/>
        </p:nvPicPr>
        <p:blipFill>
          <a:blip r:embed="rId2"/>
          <a:srcRect/>
          <a:stretch>
            <a:fillRect/>
          </a:stretch>
        </p:blipFill>
        <p:spPr>
          <a:xfrm>
            <a:off x="380365" y="437515"/>
            <a:ext cx="217170" cy="217170"/>
          </a:xfrm>
          <a:prstGeom prst="rect">
            <a:avLst/>
          </a:prstGeom>
        </p:spPr>
      </p:pic>
      <p:sp>
        <p:nvSpPr>
          <p:cNvPr id="17" name="矩形 16"/>
          <p:cNvSpPr/>
          <p:nvPr userDrawn="1"/>
        </p:nvSpPr>
        <p:spPr>
          <a:xfrm>
            <a:off x="404495" y="888570"/>
            <a:ext cx="11520000" cy="144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532188"/>
            <a:ext cx="2071296" cy="208800"/>
          </a:xfrm>
          <a:prstGeom prst="rect">
            <a:avLst/>
          </a:prstGeom>
        </p:spPr>
      </p:pic>
      <p:sp>
        <p:nvSpPr>
          <p:cNvPr id="20" name="标题 19"/>
          <p:cNvSpPr>
            <a:spLocks noGrp="1"/>
          </p:cNvSpPr>
          <p:nvPr>
            <p:ph type="title"/>
            <p:custDataLst>
              <p:tags r:id="rId5"/>
            </p:custDataLst>
          </p:nvPr>
        </p:nvSpPr>
        <p:spPr>
          <a:xfrm>
            <a:off x="404495" y="373380"/>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2" name="直角三角形 1"/>
          <p:cNvSpPr/>
          <p:nvPr userDrawn="1"/>
        </p:nvSpPr>
        <p:spPr>
          <a:xfrm>
            <a:off x="6350" y="4495800"/>
            <a:ext cx="1955800" cy="2362200"/>
          </a:xfrm>
          <a:prstGeom prst="rtTriangle">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等腰三角形 2"/>
          <p:cNvSpPr/>
          <p:nvPr userDrawn="1"/>
        </p:nvSpPr>
        <p:spPr>
          <a:xfrm>
            <a:off x="470535" y="5727700"/>
            <a:ext cx="2400300" cy="1130300"/>
          </a:xfrm>
          <a:prstGeom prst="triangle">
            <a:avLst>
              <a:gd name="adj" fmla="val 50000"/>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13" name="图片 12"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64662"/>
            <a:ext cx="2071296" cy="208800"/>
          </a:xfrm>
          <a:prstGeom prst="rect">
            <a:avLst/>
          </a:prstGeom>
        </p:spPr>
      </p:pic>
      <p:sp>
        <p:nvSpPr>
          <p:cNvPr id="15" name="矩形 14"/>
          <p:cNvSpPr/>
          <p:nvPr userDrawn="1"/>
        </p:nvSpPr>
        <p:spPr>
          <a:xfrm>
            <a:off x="404495" y="403225"/>
            <a:ext cx="76200" cy="499745"/>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userDrawn="1"/>
        </p:nvSpPr>
        <p:spPr>
          <a:xfrm>
            <a:off x="521335" y="403225"/>
            <a:ext cx="1445260" cy="499745"/>
          </a:xfrm>
          <a:prstGeom prst="rect">
            <a:avLst/>
          </a:prstGeom>
          <a:gradFill rotWithShape="0">
            <a:gsLst>
              <a:gs pos="2000">
                <a:srgbClr val="2386EE">
                  <a:alpha val="100000"/>
                </a:srgbClr>
              </a:gs>
              <a:gs pos="89000">
                <a:schemeClr val="bg1">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标题 6"/>
          <p:cNvSpPr>
            <a:spLocks noGrp="1"/>
          </p:cNvSpPr>
          <p:nvPr>
            <p:ph type="title"/>
            <p:custDataLst>
              <p:tags r:id="rId4"/>
            </p:custDataLst>
          </p:nvPr>
        </p:nvSpPr>
        <p:spPr>
          <a:xfrm>
            <a:off x="636905" y="389890"/>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pic>
        <p:nvPicPr>
          <p:cNvPr id="13" name="图片 12"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64662"/>
            <a:ext cx="2071296" cy="208800"/>
          </a:xfrm>
          <a:prstGeom prst="rect">
            <a:avLst/>
          </a:prstGeom>
        </p:spPr>
      </p:pic>
      <p:sp>
        <p:nvSpPr>
          <p:cNvPr id="7" name="标题 6"/>
          <p:cNvSpPr>
            <a:spLocks noGrp="1"/>
          </p:cNvSpPr>
          <p:nvPr>
            <p:ph type="title"/>
            <p:custDataLst>
              <p:tags r:id="rId4"/>
            </p:custDataLst>
          </p:nvPr>
        </p:nvSpPr>
        <p:spPr>
          <a:xfrm>
            <a:off x="850900" y="380365"/>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6" name="椭圆 5"/>
          <p:cNvSpPr/>
          <p:nvPr userDrawn="1"/>
        </p:nvSpPr>
        <p:spPr>
          <a:xfrm>
            <a:off x="220345" y="380365"/>
            <a:ext cx="451485" cy="451485"/>
          </a:xfrm>
          <a:prstGeom prst="ellips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descr="Schola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7688" y="447708"/>
            <a:ext cx="316800" cy="316800"/>
          </a:xfrm>
          <a:prstGeom prst="rect">
            <a:avLst/>
          </a:prstGeom>
        </p:spPr>
      </p:pic>
      <p:sp>
        <p:nvSpPr>
          <p:cNvPr id="9" name="椭圆 8"/>
          <p:cNvSpPr/>
          <p:nvPr userDrawn="1"/>
        </p:nvSpPr>
        <p:spPr>
          <a:xfrm>
            <a:off x="652780" y="700405"/>
            <a:ext cx="131445" cy="131445"/>
          </a:xfrm>
          <a:prstGeom prst="ellips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弦形 9"/>
          <p:cNvSpPr/>
          <p:nvPr userDrawn="1"/>
        </p:nvSpPr>
        <p:spPr>
          <a:xfrm rot="6780000">
            <a:off x="939800" y="5391150"/>
            <a:ext cx="2155190" cy="2155190"/>
          </a:xfrm>
          <a:prstGeom prst="chord">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弦形 10"/>
          <p:cNvSpPr/>
          <p:nvPr userDrawn="1"/>
        </p:nvSpPr>
        <p:spPr>
          <a:xfrm rot="17580000">
            <a:off x="9853930" y="-654050"/>
            <a:ext cx="2155190" cy="2155190"/>
          </a:xfrm>
          <a:prstGeom prst="chord">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椭圆 11"/>
          <p:cNvSpPr/>
          <p:nvPr userDrawn="1"/>
        </p:nvSpPr>
        <p:spPr>
          <a:xfrm>
            <a:off x="6457950" y="1836420"/>
            <a:ext cx="4541520" cy="454152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userDrawn="1"/>
        </p:nvSpPr>
        <p:spPr>
          <a:xfrm>
            <a:off x="2889250" y="5378450"/>
            <a:ext cx="421640" cy="42164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椭圆 16"/>
          <p:cNvSpPr/>
          <p:nvPr userDrawn="1"/>
        </p:nvSpPr>
        <p:spPr>
          <a:xfrm>
            <a:off x="0" y="1836420"/>
            <a:ext cx="1506855" cy="1506855"/>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椭圆 18"/>
          <p:cNvSpPr/>
          <p:nvPr userDrawn="1"/>
        </p:nvSpPr>
        <p:spPr>
          <a:xfrm>
            <a:off x="3874135" y="2793365"/>
            <a:ext cx="845820" cy="84582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11" name="图片 10" descr="/Users/ui02/Desktop/爱瑞思2016.05.20/LOGO文件/公司LOGO/ppt-logo/1白.png1白"/>
          <p:cNvPicPr>
            <a:picLocks noChangeAspect="1"/>
          </p:cNvPicPr>
          <p:nvPr userDrawn="1"/>
        </p:nvPicPr>
        <p:blipFill>
          <a:blip r:embed="rId2"/>
          <a:srcRect/>
          <a:stretch>
            <a:fillRect/>
          </a:stretch>
        </p:blipFill>
        <p:spPr>
          <a:xfrm>
            <a:off x="380365" y="437515"/>
            <a:ext cx="217170" cy="217170"/>
          </a:xfrm>
          <a:prstGeom prst="rect">
            <a:avLst/>
          </a:prstGeom>
        </p:spPr>
      </p:pic>
      <p:pic>
        <p:nvPicPr>
          <p:cNvPr id="13" name="图片 12"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444558"/>
            <a:ext cx="2071296" cy="208800"/>
          </a:xfrm>
          <a:prstGeom prst="rect">
            <a:avLst/>
          </a:prstGeom>
        </p:spPr>
      </p:pic>
      <p:sp>
        <p:nvSpPr>
          <p:cNvPr id="14" name="五边形 13"/>
          <p:cNvSpPr/>
          <p:nvPr userDrawn="1"/>
        </p:nvSpPr>
        <p:spPr>
          <a:xfrm>
            <a:off x="241300" y="194946"/>
            <a:ext cx="352425" cy="708024"/>
          </a:xfrm>
          <a:prstGeom prst="homePlat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195" tIns="107950" rIns="71755" bIns="107950" rtlCol="0" anchor="ctr">
            <a:spAutoFit/>
          </a:bodyPr>
          <a:p>
            <a:pPr algn="ctr"/>
            <a:endParaRPr lang="zh-CN" altLang="en-US" sz="3200"/>
          </a:p>
        </p:txBody>
      </p:sp>
      <p:sp>
        <p:nvSpPr>
          <p:cNvPr id="16" name="矩形 15"/>
          <p:cNvSpPr/>
          <p:nvPr userDrawn="1"/>
        </p:nvSpPr>
        <p:spPr>
          <a:xfrm>
            <a:off x="127000" y="193676"/>
            <a:ext cx="76200" cy="709200"/>
          </a:xfrm>
          <a:prstGeom prst="rect">
            <a:avLst/>
          </a:prstGeom>
          <a:solidFill>
            <a:srgbClr val="1BC4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标题 19"/>
          <p:cNvSpPr>
            <a:spLocks noGrp="1"/>
          </p:cNvSpPr>
          <p:nvPr>
            <p:ph type="title"/>
            <p:custDataLst>
              <p:tags r:id="rId5"/>
            </p:custDataLst>
          </p:nvPr>
        </p:nvSpPr>
        <p:spPr>
          <a:xfrm>
            <a:off x="619125" y="28575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1" name="任意多边形 20"/>
          <p:cNvSpPr/>
          <p:nvPr userDrawn="1"/>
        </p:nvSpPr>
        <p:spPr>
          <a:xfrm rot="5400000">
            <a:off x="-1724659" y="1716088"/>
            <a:ext cx="6877685" cy="3419475"/>
          </a:xfrm>
          <a:custGeom>
            <a:avLst/>
            <a:gdLst>
              <a:gd name="connsiteX0" fmla="*/ 0 w 10831"/>
              <a:gd name="connsiteY0" fmla="*/ 5385 h 5385"/>
              <a:gd name="connsiteX1" fmla="*/ 5415 w 10831"/>
              <a:gd name="connsiteY1" fmla="*/ 0 h 5385"/>
              <a:gd name="connsiteX2" fmla="*/ 10831 w 10831"/>
              <a:gd name="connsiteY2" fmla="*/ 5385 h 5385"/>
              <a:gd name="connsiteX3" fmla="*/ 0 w 10831"/>
              <a:gd name="connsiteY3" fmla="*/ 5385 h 5385"/>
            </a:gdLst>
            <a:ahLst/>
            <a:cxnLst>
              <a:cxn ang="0">
                <a:pos x="connsiteX0" y="connsiteY0"/>
              </a:cxn>
              <a:cxn ang="0">
                <a:pos x="connsiteX1" y="connsiteY1"/>
              </a:cxn>
              <a:cxn ang="0">
                <a:pos x="connsiteX2" y="connsiteY2"/>
              </a:cxn>
              <a:cxn ang="0">
                <a:pos x="connsiteX3" y="connsiteY3"/>
              </a:cxn>
            </a:cxnLst>
            <a:rect l="l" t="t" r="r" b="b"/>
            <a:pathLst>
              <a:path w="10831" h="5385">
                <a:moveTo>
                  <a:pt x="0" y="5385"/>
                </a:moveTo>
                <a:lnTo>
                  <a:pt x="5415" y="0"/>
                </a:lnTo>
                <a:lnTo>
                  <a:pt x="10831" y="5385"/>
                </a:lnTo>
                <a:lnTo>
                  <a:pt x="0" y="5385"/>
                </a:lnTo>
                <a:close/>
              </a:path>
            </a:pathLst>
          </a:custGeom>
          <a:solidFill>
            <a:srgbClr val="2386EE">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sp>
        <p:nvSpPr>
          <p:cNvPr id="26" name="燕尾形 25"/>
          <p:cNvSpPr/>
          <p:nvPr userDrawn="1"/>
        </p:nvSpPr>
        <p:spPr>
          <a:xfrm>
            <a:off x="26670" y="0"/>
            <a:ext cx="6794500" cy="6857365"/>
          </a:xfrm>
          <a:prstGeom prst="chevron">
            <a:avLst/>
          </a:prstGeom>
          <a:solidFill>
            <a:srgbClr val="2386EE">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燕尾形 26"/>
          <p:cNvSpPr/>
          <p:nvPr userDrawn="1"/>
        </p:nvSpPr>
        <p:spPr>
          <a:xfrm>
            <a:off x="3415665" y="-9525"/>
            <a:ext cx="6794500" cy="6866890"/>
          </a:xfrm>
          <a:prstGeom prst="chevron">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1"/>
        </p:nvSpPr>
        <p:spPr>
          <a:xfrm>
            <a:off x="404495" y="964770"/>
            <a:ext cx="11520000" cy="144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494088"/>
            <a:ext cx="2071296" cy="208800"/>
          </a:xfrm>
          <a:prstGeom prst="rect">
            <a:avLst/>
          </a:prstGeom>
        </p:spPr>
      </p:pic>
      <p:sp>
        <p:nvSpPr>
          <p:cNvPr id="20" name="标题 19"/>
          <p:cNvSpPr>
            <a:spLocks noGrp="1"/>
          </p:cNvSpPr>
          <p:nvPr>
            <p:ph type="title"/>
            <p:custDataLst>
              <p:tags r:id="rId4"/>
            </p:custDataLst>
          </p:nvPr>
        </p:nvSpPr>
        <p:spPr>
          <a:xfrm>
            <a:off x="404495" y="33528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9" name="任意多边形 16"/>
          <p:cNvSpPr/>
          <p:nvPr userDrawn="1">
            <p:custDataLst>
              <p:tags r:id="rId2"/>
            </p:custDataLst>
          </p:nvPr>
        </p:nvSpPr>
        <p:spPr>
          <a:xfrm rot="16200000">
            <a:off x="2665095" y="-2667000"/>
            <a:ext cx="6861810" cy="121881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0806" h="19372">
                <a:moveTo>
                  <a:pt x="0" y="0"/>
                </a:moveTo>
                <a:lnTo>
                  <a:pt x="10806" y="10806"/>
                </a:lnTo>
                <a:lnTo>
                  <a:pt x="10806" y="19372"/>
                </a:lnTo>
                <a:lnTo>
                  <a:pt x="0" y="19372"/>
                </a:lnTo>
                <a:lnTo>
                  <a:pt x="0" y="0"/>
                </a:lnTo>
                <a:close/>
              </a:path>
            </a:pathLst>
          </a:cu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直角三角形 9"/>
          <p:cNvSpPr/>
          <p:nvPr userDrawn="1">
            <p:custDataLst>
              <p:tags r:id="rId3"/>
            </p:custDataLst>
          </p:nvPr>
        </p:nvSpPr>
        <p:spPr>
          <a:xfrm rot="16200000">
            <a:off x="5333365" y="0"/>
            <a:ext cx="6858635" cy="6858635"/>
          </a:xfrm>
          <a:prstGeom prst="rtTriangle">
            <a:avLst/>
          </a:prstGeom>
          <a:solidFill>
            <a:schemeClr val="accent1">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标题 12"/>
          <p:cNvSpPr>
            <a:spLocks noGrp="1"/>
          </p:cNvSpPr>
          <p:nvPr>
            <p:ph type="title"/>
            <p:custDataLst>
              <p:tags r:id="rId4"/>
            </p:custDataLst>
          </p:nvPr>
        </p:nvSpPr>
        <p:spPr>
          <a:xfrm>
            <a:off x="697865" y="238125"/>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2" name="Rectangle 696"/>
          <p:cNvSpPr>
            <a:spLocks noChangeArrowheads="1"/>
          </p:cNvSpPr>
          <p:nvPr userDrawn="1"/>
        </p:nvSpPr>
        <p:spPr bwMode="auto">
          <a:xfrm>
            <a:off x="9161145" y="6750685"/>
            <a:ext cx="3044825" cy="114300"/>
          </a:xfrm>
          <a:prstGeom prst="rect">
            <a:avLst/>
          </a:prstGeom>
          <a:solidFill>
            <a:srgbClr val="BAD1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 name="Rectangle 697"/>
          <p:cNvSpPr>
            <a:spLocks noChangeArrowheads="1"/>
          </p:cNvSpPr>
          <p:nvPr userDrawn="1"/>
        </p:nvSpPr>
        <p:spPr bwMode="auto">
          <a:xfrm>
            <a:off x="5495290" y="6750685"/>
            <a:ext cx="3665855" cy="114300"/>
          </a:xfrm>
          <a:prstGeom prst="rect">
            <a:avLst/>
          </a:prstGeom>
          <a:solidFill>
            <a:srgbClr val="008DD5">
              <a:alpha val="93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 name="Rectangle 698"/>
          <p:cNvSpPr>
            <a:spLocks noChangeArrowheads="1"/>
          </p:cNvSpPr>
          <p:nvPr userDrawn="1"/>
        </p:nvSpPr>
        <p:spPr bwMode="auto">
          <a:xfrm>
            <a:off x="-7620" y="6750685"/>
            <a:ext cx="5502910" cy="114300"/>
          </a:xfrm>
          <a:prstGeom prst="rect">
            <a:avLst/>
          </a:prstGeom>
          <a:solidFill>
            <a:srgbClr val="0076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pic>
        <p:nvPicPr>
          <p:cNvPr id="12" name="图片 11" descr="/Users/ui02/Desktop/爱瑞思2016.05.20/LOGO文件/公司LOGO/ppt-logo/1白.png1白"/>
          <p:cNvPicPr>
            <a:picLocks noChangeAspect="1"/>
          </p:cNvPicPr>
          <p:nvPr userDrawn="1"/>
        </p:nvPicPr>
        <p:blipFill>
          <a:blip r:embed="rId5"/>
          <a:srcRect/>
          <a:stretch>
            <a:fillRect/>
          </a:stretch>
        </p:blipFill>
        <p:spPr>
          <a:xfrm>
            <a:off x="253365" y="310515"/>
            <a:ext cx="217170" cy="217170"/>
          </a:xfrm>
          <a:prstGeom prst="rect">
            <a:avLst/>
          </a:prstGeom>
        </p:spPr>
      </p:pic>
      <p:sp>
        <p:nvSpPr>
          <p:cNvPr id="5" name="矩形 4"/>
          <p:cNvSpPr/>
          <p:nvPr userDrawn="1"/>
        </p:nvSpPr>
        <p:spPr>
          <a:xfrm>
            <a:off x="209550" y="266700"/>
            <a:ext cx="304800" cy="304800"/>
          </a:xfrm>
          <a:prstGeom prst="rect">
            <a:avLst/>
          </a:prstGeom>
          <a:solidFill>
            <a:srgbClr val="2E9DE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userDrawn="1"/>
        </p:nvSpPr>
        <p:spPr>
          <a:xfrm>
            <a:off x="431800" y="482600"/>
            <a:ext cx="203200" cy="203200"/>
          </a:xfrm>
          <a:prstGeom prst="rect">
            <a:avLst/>
          </a:prstGeom>
          <a:solidFill>
            <a:srgbClr val="228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Users/ui02/Desktop/爱瑞思2016.05.20/LOGO文件/公司LOGO/ppt-logo/1白.png1白"/>
          <p:cNvPicPr>
            <a:picLocks noChangeAspect="1"/>
          </p:cNvPicPr>
          <p:nvPr userDrawn="1"/>
        </p:nvPicPr>
        <p:blipFill>
          <a:blip r:embed="rId5"/>
          <a:srcRect/>
          <a:stretch>
            <a:fillRect/>
          </a:stretch>
        </p:blipFill>
        <p:spPr>
          <a:xfrm>
            <a:off x="253365" y="310515"/>
            <a:ext cx="217170" cy="217170"/>
          </a:xfrm>
          <a:prstGeom prst="rect">
            <a:avLst/>
          </a:prstGeom>
        </p:spPr>
      </p:pic>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17" name="矩形 16"/>
          <p:cNvSpPr/>
          <p:nvPr userDrawn="1"/>
        </p:nvSpPr>
        <p:spPr>
          <a:xfrm flipV="1">
            <a:off x="404495" y="951230"/>
            <a:ext cx="216000" cy="50400"/>
          </a:xfrm>
          <a:prstGeom prst="rect">
            <a:avLst/>
          </a:prstGeom>
          <a:solidFill>
            <a:srgbClr val="2386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86888"/>
            <a:ext cx="2071296" cy="208800"/>
          </a:xfrm>
          <a:prstGeom prst="rect">
            <a:avLst/>
          </a:prstGeom>
        </p:spPr>
      </p:pic>
      <p:sp>
        <p:nvSpPr>
          <p:cNvPr id="20" name="标题 19"/>
          <p:cNvSpPr>
            <a:spLocks noGrp="1"/>
          </p:cNvSpPr>
          <p:nvPr>
            <p:ph type="title"/>
            <p:custDataLst>
              <p:tags r:id="rId4"/>
            </p:custDataLst>
          </p:nvPr>
        </p:nvSpPr>
        <p:spPr>
          <a:xfrm>
            <a:off x="404495" y="33528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矩形 2"/>
          <p:cNvSpPr/>
          <p:nvPr userDrawn="1"/>
        </p:nvSpPr>
        <p:spPr>
          <a:xfrm flipV="1">
            <a:off x="652145" y="951230"/>
            <a:ext cx="1296000" cy="50400"/>
          </a:xfrm>
          <a:prstGeom prst="rect">
            <a:avLst/>
          </a:prstGeom>
          <a:gradFill>
            <a:gsLst>
              <a:gs pos="10000">
                <a:srgbClr val="2386EE">
                  <a:alpha val="0"/>
                </a:srgbClr>
              </a:gs>
              <a:gs pos="100000">
                <a:srgbClr val="2D84F1"/>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6" name="等腰三角形 5"/>
          <p:cNvSpPr/>
          <p:nvPr userDrawn="1"/>
        </p:nvSpPr>
        <p:spPr>
          <a:xfrm rot="10800000">
            <a:off x="266700" y="0"/>
            <a:ext cx="3554095" cy="2059305"/>
          </a:xfrm>
          <a:prstGeom prst="triangl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LOGO爱瑞思软件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9675" y="337185"/>
            <a:ext cx="1488144" cy="690563"/>
          </a:xfrm>
          <a:prstGeom prst="rect">
            <a:avLst/>
          </a:prstGeom>
        </p:spPr>
      </p:pic>
      <p:sp>
        <p:nvSpPr>
          <p:cNvPr id="8" name="直角三角形 7"/>
          <p:cNvSpPr/>
          <p:nvPr userDrawn="1"/>
        </p:nvSpPr>
        <p:spPr>
          <a:xfrm rot="10800000">
            <a:off x="5104130" y="0"/>
            <a:ext cx="7087870" cy="6844665"/>
          </a:xfrm>
          <a:prstGeom prst="rtTriangle">
            <a:avLst/>
          </a:prstGeom>
          <a:blipFill rotWithShape="0">
            <a:blip r:embed="rId4"/>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0" name="直接连接符 9"/>
          <p:cNvCxnSpPr/>
          <p:nvPr userDrawn="1">
            <p:custDataLst>
              <p:tags r:id="rId5"/>
            </p:custDataLst>
          </p:nvPr>
        </p:nvCxnSpPr>
        <p:spPr>
          <a:xfrm>
            <a:off x="782955" y="3894455"/>
            <a:ext cx="5420360" cy="0"/>
          </a:xfrm>
          <a:prstGeom prst="line">
            <a:avLst/>
          </a:prstGeom>
          <a:ln w="38100">
            <a:solidFill>
              <a:srgbClr val="2386EE"/>
            </a:solidFill>
          </a:ln>
        </p:spPr>
        <p:style>
          <a:lnRef idx="1">
            <a:schemeClr val="accent1"/>
          </a:lnRef>
          <a:fillRef idx="0">
            <a:schemeClr val="accent1"/>
          </a:fillRef>
          <a:effectRef idx="0">
            <a:schemeClr val="accent1"/>
          </a:effectRef>
          <a:fontRef idx="minor">
            <a:schemeClr val="tx1"/>
          </a:fontRef>
        </p:style>
      </p:cxnSp>
      <p:sp>
        <p:nvSpPr>
          <p:cNvPr id="9" name="文本占位符 8"/>
          <p:cNvSpPr>
            <a:spLocks noGrp="1"/>
          </p:cNvSpPr>
          <p:nvPr>
            <p:ph type="body" sz="quarter" idx="16" hasCustomPrompt="1"/>
            <p:custDataLst>
              <p:tags r:id="rId6"/>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11" name="副标题 10"/>
          <p:cNvSpPr>
            <a:spLocks noGrp="1"/>
          </p:cNvSpPr>
          <p:nvPr>
            <p:ph type="subTitle" idx="14" hasCustomPrompt="1"/>
            <p:custDataLst>
              <p:tags r:id="rId7"/>
            </p:custDataLst>
          </p:nvPr>
        </p:nvSpPr>
        <p:spPr>
          <a:xfrm>
            <a:off x="762318" y="4170681"/>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2" name="标题 11"/>
          <p:cNvSpPr>
            <a:spLocks noGrp="1"/>
          </p:cNvSpPr>
          <p:nvPr>
            <p:ph type="ctrTitle" idx="13" hasCustomPrompt="1"/>
            <p:custDataLst>
              <p:tags r:id="rId8"/>
            </p:custDataLst>
          </p:nvPr>
        </p:nvSpPr>
        <p:spPr>
          <a:xfrm>
            <a:off x="762635" y="266954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18" name="任意多边形 17"/>
          <p:cNvSpPr/>
          <p:nvPr userDrawn="1"/>
        </p:nvSpPr>
        <p:spPr>
          <a:xfrm>
            <a:off x="824166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a:latin typeface="Microsoft YaHei Bold" panose="020B0503020204020204" charset="-122"/>
              <a:ea typeface="Microsoft YaHei Bold" panose="020B0503020204020204" charset="-122"/>
            </a:endParaRPr>
          </a:p>
        </p:txBody>
      </p:sp>
      <p:sp>
        <p:nvSpPr>
          <p:cNvPr id="14" name="任意多边形 13"/>
          <p:cNvSpPr/>
          <p:nvPr userDrawn="1"/>
        </p:nvSpPr>
        <p:spPr>
          <a:xfrm>
            <a:off x="859091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18AB6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5" name="任意多边形 14"/>
          <p:cNvSpPr/>
          <p:nvPr userDrawn="1"/>
        </p:nvSpPr>
        <p:spPr>
          <a:xfrm>
            <a:off x="8954770"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6" name="椭圆 5"/>
          <p:cNvSpPr/>
          <p:nvPr userDrawn="1"/>
        </p:nvSpPr>
        <p:spPr>
          <a:xfrm>
            <a:off x="81915" y="194310"/>
            <a:ext cx="635000" cy="635000"/>
          </a:xfrm>
          <a:prstGeom prst="ellipse">
            <a:avLst/>
          </a:prstGeom>
          <a:solidFill>
            <a:srgbClr val="2686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17"/>
          <p:cNvSpPr/>
          <p:nvPr userDrawn="1"/>
        </p:nvSpPr>
        <p:spPr>
          <a:xfrm>
            <a:off x="0" y="0"/>
            <a:ext cx="588645" cy="707390"/>
          </a:xfrm>
          <a:custGeom>
            <a:avLst/>
            <a:gdLst>
              <a:gd name="connsiteX0" fmla="*/ 0 w 471214"/>
              <a:gd name="connsiteY0" fmla="*/ 0 h 566513"/>
              <a:gd name="connsiteX1" fmla="*/ 467009 w 471214"/>
              <a:gd name="connsiteY1" fmla="*/ 0 h 566513"/>
              <a:gd name="connsiteX2" fmla="*/ 471214 w 471214"/>
              <a:gd name="connsiteY2" fmla="*/ 41711 h 566513"/>
              <a:gd name="connsiteX3" fmla="*/ 47382 w 471214"/>
              <a:gd name="connsiteY3" fmla="*/ 561737 h 566513"/>
              <a:gd name="connsiteX4" fmla="*/ 0 w 471214"/>
              <a:gd name="connsiteY4" fmla="*/ 566513 h 56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14" h="566513">
                <a:moveTo>
                  <a:pt x="0" y="0"/>
                </a:moveTo>
                <a:lnTo>
                  <a:pt x="467009" y="0"/>
                </a:lnTo>
                <a:lnTo>
                  <a:pt x="471214" y="41711"/>
                </a:lnTo>
                <a:cubicBezTo>
                  <a:pt x="471214" y="298224"/>
                  <a:pt x="289262" y="512241"/>
                  <a:pt x="47382" y="561737"/>
                </a:cubicBezTo>
                <a:lnTo>
                  <a:pt x="0" y="566513"/>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任意多边形: 形状 18"/>
          <p:cNvSpPr/>
          <p:nvPr userDrawn="1"/>
        </p:nvSpPr>
        <p:spPr>
          <a:xfrm rot="10800000">
            <a:off x="11720786" y="6291487"/>
            <a:ext cx="471214" cy="566513"/>
          </a:xfrm>
          <a:custGeom>
            <a:avLst/>
            <a:gdLst>
              <a:gd name="connsiteX0" fmla="*/ 0 w 471214"/>
              <a:gd name="connsiteY0" fmla="*/ 0 h 566513"/>
              <a:gd name="connsiteX1" fmla="*/ 467009 w 471214"/>
              <a:gd name="connsiteY1" fmla="*/ 0 h 566513"/>
              <a:gd name="connsiteX2" fmla="*/ 471214 w 471214"/>
              <a:gd name="connsiteY2" fmla="*/ 41711 h 566513"/>
              <a:gd name="connsiteX3" fmla="*/ 47382 w 471214"/>
              <a:gd name="connsiteY3" fmla="*/ 561737 h 566513"/>
              <a:gd name="connsiteX4" fmla="*/ 0 w 471214"/>
              <a:gd name="connsiteY4" fmla="*/ 566513 h 56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14" h="566513">
                <a:moveTo>
                  <a:pt x="0" y="0"/>
                </a:moveTo>
                <a:lnTo>
                  <a:pt x="467009" y="0"/>
                </a:lnTo>
                <a:lnTo>
                  <a:pt x="471214" y="41711"/>
                </a:lnTo>
                <a:cubicBezTo>
                  <a:pt x="471214" y="298224"/>
                  <a:pt x="289262" y="512241"/>
                  <a:pt x="47382" y="561737"/>
                </a:cubicBezTo>
                <a:lnTo>
                  <a:pt x="0" y="566513"/>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8" name="图片 7"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3149" y="6386888"/>
            <a:ext cx="2071296" cy="208800"/>
          </a:xfrm>
          <a:prstGeom prst="rect">
            <a:avLst/>
          </a:prstGeom>
        </p:spPr>
      </p:pic>
      <p:pic>
        <p:nvPicPr>
          <p:cNvPr id="10" name="图片 9" descr="Schola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490" y="349885"/>
            <a:ext cx="323850" cy="323850"/>
          </a:xfrm>
          <a:prstGeom prst="rect">
            <a:avLst/>
          </a:prstGeom>
        </p:spPr>
      </p:pic>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06C55D7-E066-418A-AEC8-069F09E85A4B}"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AB974F8-A7F1-4D18-8774-52D0172077CE}" type="slidenum">
              <a:rPr lang="zh-CN" altLang="en-US" smtClean="0"/>
            </a:fld>
            <a:endParaRPr lang="zh-CN" altLang="en-US"/>
          </a:p>
        </p:txBody>
      </p:sp>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sp>
        <p:nvSpPr>
          <p:cNvPr id="9" name="任意多边形 16"/>
          <p:cNvSpPr/>
          <p:nvPr userDrawn="1">
            <p:custDataLst>
              <p:tags r:id="rId3"/>
            </p:custDataLst>
          </p:nvPr>
        </p:nvSpPr>
        <p:spPr>
          <a:xfrm rot="16200000">
            <a:off x="2667000" y="-2666365"/>
            <a:ext cx="6861810" cy="121881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0806" h="19372">
                <a:moveTo>
                  <a:pt x="0" y="0"/>
                </a:moveTo>
                <a:lnTo>
                  <a:pt x="10806" y="10806"/>
                </a:lnTo>
                <a:lnTo>
                  <a:pt x="10806" y="19372"/>
                </a:lnTo>
                <a:lnTo>
                  <a:pt x="0" y="19372"/>
                </a:lnTo>
                <a:lnTo>
                  <a:pt x="0" y="0"/>
                </a:lnTo>
                <a:close/>
              </a:path>
            </a:pathLst>
          </a:cu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直角三角形 9"/>
          <p:cNvSpPr/>
          <p:nvPr userDrawn="1">
            <p:custDataLst>
              <p:tags r:id="rId4"/>
            </p:custDataLst>
          </p:nvPr>
        </p:nvSpPr>
        <p:spPr>
          <a:xfrm rot="16200000">
            <a:off x="5333365" y="0"/>
            <a:ext cx="6858635" cy="6858635"/>
          </a:xfrm>
          <a:prstGeom prst="rtTriangle">
            <a:avLst/>
          </a:prstGeom>
          <a:solidFill>
            <a:schemeClr val="accent1">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2F2F2"/>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9"/>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7" name="日期占位符 3"/>
          <p:cNvSpPr>
            <a:spLocks noGrp="1"/>
          </p:cNvSpPr>
          <p:nvPr>
            <p:ph type="dt" sz="half" idx="2"/>
          </p:nvPr>
        </p:nvSpPr>
        <p:spPr>
          <a:xfrm>
            <a:off x="608641" y="6356350"/>
            <a:ext cx="284544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a:xfrm>
            <a:off x="4166400" y="6356350"/>
            <a:ext cx="38592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a:xfrm>
            <a:off x="8737921" y="6356350"/>
            <a:ext cx="2845440" cy="365125"/>
          </a:xfrm>
          <a:prstGeom prst="rect">
            <a:avLst/>
          </a:prstGeom>
        </p:spPr>
        <p:txBody>
          <a:bodyPr vert="horz" wrap="square" lIns="91440" tIns="45720" rIns="91440" bIns="45720" numCol="1" anchor="ctr" anchorCtr="0" compatLnSpc="1"/>
          <a:p>
            <a:pPr algn="r"/>
            <a:fld id="{9A0DB2DC-4C9A-4742-B13C-FB6460FD3503}" type="slidenum">
              <a:rPr lang="zh-CN" altLang="en-US" dirty="0"/>
            </a:fld>
            <a:endParaRPr lang="zh-CN" altLang="en-US" dirty="0"/>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等腰三角形 1"/>
          <p:cNvSpPr/>
          <p:nvPr userDrawn="1"/>
        </p:nvSpPr>
        <p:spPr>
          <a:xfrm rot="10800000">
            <a:off x="266700" y="0"/>
            <a:ext cx="3554095" cy="2059305"/>
          </a:xfrm>
          <a:prstGeom prst="triangl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LOGO爱瑞思软件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9675" y="337185"/>
            <a:ext cx="1488144" cy="690563"/>
          </a:xfrm>
          <a:prstGeom prst="rect">
            <a:avLst/>
          </a:prstGeom>
        </p:spPr>
      </p:pic>
      <p:sp>
        <p:nvSpPr>
          <p:cNvPr id="4" name="直角三角形 3"/>
          <p:cNvSpPr/>
          <p:nvPr userDrawn="1"/>
        </p:nvSpPr>
        <p:spPr>
          <a:xfrm rot="10800000">
            <a:off x="5104130" y="0"/>
            <a:ext cx="7087870" cy="6844665"/>
          </a:xfrm>
          <a:prstGeom prst="rtTriangle">
            <a:avLst/>
          </a:prstGeom>
          <a:blipFill rotWithShape="0">
            <a:blip r:embed="rId4"/>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0" name="直接连接符 9"/>
          <p:cNvCxnSpPr/>
          <p:nvPr userDrawn="1">
            <p:custDataLst>
              <p:tags r:id="rId5"/>
            </p:custDataLst>
          </p:nvPr>
        </p:nvCxnSpPr>
        <p:spPr>
          <a:xfrm>
            <a:off x="782955" y="3894455"/>
            <a:ext cx="5420360" cy="0"/>
          </a:xfrm>
          <a:prstGeom prst="line">
            <a:avLst/>
          </a:prstGeom>
          <a:ln w="38100">
            <a:solidFill>
              <a:srgbClr val="2386EE"/>
            </a:solidFill>
          </a:ln>
        </p:spPr>
        <p:style>
          <a:lnRef idx="1">
            <a:schemeClr val="accent1"/>
          </a:lnRef>
          <a:fillRef idx="0">
            <a:schemeClr val="accent1"/>
          </a:fillRef>
          <a:effectRef idx="0">
            <a:schemeClr val="accent1"/>
          </a:effectRef>
          <a:fontRef idx="minor">
            <a:schemeClr val="tx1"/>
          </a:fontRef>
        </p:style>
      </p:cxnSp>
      <p:sp>
        <p:nvSpPr>
          <p:cNvPr id="7" name="文本占位符 6"/>
          <p:cNvSpPr>
            <a:spLocks noGrp="1"/>
          </p:cNvSpPr>
          <p:nvPr>
            <p:ph type="body" sz="quarter" idx="16" hasCustomPrompt="1"/>
            <p:custDataLst>
              <p:tags r:id="rId6"/>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9" name="副标题 8"/>
          <p:cNvSpPr>
            <a:spLocks noGrp="1"/>
          </p:cNvSpPr>
          <p:nvPr>
            <p:ph type="subTitle" idx="14" hasCustomPrompt="1"/>
            <p:custDataLst>
              <p:tags r:id="rId7"/>
            </p:custDataLst>
          </p:nvPr>
        </p:nvSpPr>
        <p:spPr>
          <a:xfrm>
            <a:off x="762318" y="4170681"/>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1" name="标题 10"/>
          <p:cNvSpPr>
            <a:spLocks noGrp="1"/>
          </p:cNvSpPr>
          <p:nvPr>
            <p:ph type="ctrTitle" idx="13" hasCustomPrompt="1"/>
            <p:custDataLst>
              <p:tags r:id="rId8"/>
            </p:custDataLst>
          </p:nvPr>
        </p:nvSpPr>
        <p:spPr>
          <a:xfrm>
            <a:off x="762635" y="266954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5" name="任意多边形 4"/>
          <p:cNvSpPr/>
          <p:nvPr userDrawn="1"/>
        </p:nvSpPr>
        <p:spPr>
          <a:xfrm>
            <a:off x="859091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1BC4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3" name="任意多边形 12"/>
          <p:cNvSpPr/>
          <p:nvPr userDrawn="1"/>
        </p:nvSpPr>
        <p:spPr>
          <a:xfrm>
            <a:off x="8954770"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5" name="直接连接符 14"/>
          <p:cNvCxnSpPr/>
          <p:nvPr userDrawn="1"/>
        </p:nvCxnSpPr>
        <p:spPr>
          <a:xfrm flipH="1">
            <a:off x="8399780" y="4687570"/>
            <a:ext cx="1563370" cy="2188845"/>
          </a:xfrm>
          <a:prstGeom prst="line">
            <a:avLst/>
          </a:prstGeom>
          <a:ln>
            <a:solidFill>
              <a:srgbClr val="1BC4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6" name="等腰三角形 5"/>
          <p:cNvSpPr/>
          <p:nvPr userDrawn="1"/>
        </p:nvSpPr>
        <p:spPr>
          <a:xfrm rot="10800000">
            <a:off x="266700" y="0"/>
            <a:ext cx="3554095" cy="2059305"/>
          </a:xfrm>
          <a:prstGeom prst="triangl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LOGO爱瑞思软件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9675" y="337185"/>
            <a:ext cx="1488144" cy="690563"/>
          </a:xfrm>
          <a:prstGeom prst="rect">
            <a:avLst/>
          </a:prstGeom>
        </p:spPr>
      </p:pic>
      <p:sp>
        <p:nvSpPr>
          <p:cNvPr id="8" name="直角三角形 7"/>
          <p:cNvSpPr/>
          <p:nvPr userDrawn="1"/>
        </p:nvSpPr>
        <p:spPr>
          <a:xfrm rot="10800000">
            <a:off x="5104130" y="0"/>
            <a:ext cx="7087870" cy="6844665"/>
          </a:xfrm>
          <a:prstGeom prst="rtTriangle">
            <a:avLst/>
          </a:prstGeom>
          <a:blipFill rotWithShape="0">
            <a:blip r:embed="rId4"/>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0" name="直接连接符 9"/>
          <p:cNvCxnSpPr/>
          <p:nvPr userDrawn="1">
            <p:custDataLst>
              <p:tags r:id="rId5"/>
            </p:custDataLst>
          </p:nvPr>
        </p:nvCxnSpPr>
        <p:spPr>
          <a:xfrm>
            <a:off x="782955" y="3894455"/>
            <a:ext cx="5420360" cy="0"/>
          </a:xfrm>
          <a:prstGeom prst="line">
            <a:avLst/>
          </a:prstGeom>
          <a:ln w="38100">
            <a:solidFill>
              <a:srgbClr val="2386EE"/>
            </a:solidFill>
          </a:ln>
        </p:spPr>
        <p:style>
          <a:lnRef idx="1">
            <a:schemeClr val="accent1"/>
          </a:lnRef>
          <a:fillRef idx="0">
            <a:schemeClr val="accent1"/>
          </a:fillRef>
          <a:effectRef idx="0">
            <a:schemeClr val="accent1"/>
          </a:effectRef>
          <a:fontRef idx="minor">
            <a:schemeClr val="tx1"/>
          </a:fontRef>
        </p:style>
      </p:cxnSp>
      <p:sp>
        <p:nvSpPr>
          <p:cNvPr id="9" name="文本占位符 8"/>
          <p:cNvSpPr>
            <a:spLocks noGrp="1"/>
          </p:cNvSpPr>
          <p:nvPr>
            <p:ph type="body" sz="quarter" idx="16" hasCustomPrompt="1"/>
            <p:custDataLst>
              <p:tags r:id="rId6"/>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11" name="副标题 10"/>
          <p:cNvSpPr>
            <a:spLocks noGrp="1"/>
          </p:cNvSpPr>
          <p:nvPr>
            <p:ph type="subTitle" idx="14" hasCustomPrompt="1"/>
            <p:custDataLst>
              <p:tags r:id="rId7"/>
            </p:custDataLst>
          </p:nvPr>
        </p:nvSpPr>
        <p:spPr>
          <a:xfrm>
            <a:off x="762318" y="4170681"/>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2" name="标题 11"/>
          <p:cNvSpPr>
            <a:spLocks noGrp="1"/>
          </p:cNvSpPr>
          <p:nvPr>
            <p:ph type="ctrTitle" idx="13" hasCustomPrompt="1"/>
            <p:custDataLst>
              <p:tags r:id="rId8"/>
            </p:custDataLst>
          </p:nvPr>
        </p:nvSpPr>
        <p:spPr>
          <a:xfrm>
            <a:off x="762635" y="266954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18" name="任意多边形 17"/>
          <p:cNvSpPr/>
          <p:nvPr userDrawn="1"/>
        </p:nvSpPr>
        <p:spPr>
          <a:xfrm>
            <a:off x="824166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a:latin typeface="Microsoft YaHei Bold" panose="020B0503020204020204" charset="-122"/>
              <a:ea typeface="Microsoft YaHei Bold" panose="020B0503020204020204" charset="-122"/>
            </a:endParaRPr>
          </a:p>
        </p:txBody>
      </p:sp>
      <p:sp>
        <p:nvSpPr>
          <p:cNvPr id="14" name="任意多边形 13"/>
          <p:cNvSpPr/>
          <p:nvPr userDrawn="1"/>
        </p:nvSpPr>
        <p:spPr>
          <a:xfrm>
            <a:off x="859091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18AB6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5" name="任意多边形 14"/>
          <p:cNvSpPr/>
          <p:nvPr userDrawn="1"/>
        </p:nvSpPr>
        <p:spPr>
          <a:xfrm>
            <a:off x="8954770"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6" name="矩形 5"/>
          <p:cNvSpPr/>
          <p:nvPr userDrawn="1"/>
        </p:nvSpPr>
        <p:spPr>
          <a:xfrm>
            <a:off x="8890" y="0"/>
            <a:ext cx="12174220" cy="3480435"/>
          </a:xfrm>
          <a:prstGeom prst="rect">
            <a:avLst/>
          </a:prstGeom>
          <a:blipFill rotWithShape="0">
            <a:blip r:embed="rId2"/>
            <a:stretch>
              <a:fillRect t="-19000" b="-3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userDrawn="1"/>
        </p:nvSpPr>
        <p:spPr>
          <a:xfrm>
            <a:off x="0" y="0"/>
            <a:ext cx="12174855" cy="3471545"/>
          </a:xfrm>
          <a:prstGeom prst="rect">
            <a:avLst/>
          </a:prstGeom>
          <a:solidFill>
            <a:srgbClr val="2386E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副标题 8"/>
          <p:cNvSpPr>
            <a:spLocks noGrp="1"/>
          </p:cNvSpPr>
          <p:nvPr>
            <p:ph type="subTitle" idx="14" hasCustomPrompt="1"/>
            <p:custDataLst>
              <p:tags r:id="rId3"/>
            </p:custDataLst>
          </p:nvPr>
        </p:nvSpPr>
        <p:spPr>
          <a:xfrm>
            <a:off x="762318" y="387794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1" name="标题 10"/>
          <p:cNvSpPr>
            <a:spLocks noGrp="1"/>
          </p:cNvSpPr>
          <p:nvPr>
            <p:ph type="ctrTitle" idx="13" hasCustomPrompt="1"/>
            <p:custDataLst>
              <p:tags r:id="rId4"/>
            </p:custDataLst>
          </p:nvPr>
        </p:nvSpPr>
        <p:spPr>
          <a:xfrm>
            <a:off x="762635" y="222377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7" name="文本占位符 6"/>
          <p:cNvSpPr>
            <a:spLocks noGrp="1"/>
          </p:cNvSpPr>
          <p:nvPr>
            <p:ph type="body" sz="quarter" idx="16" hasCustomPrompt="1"/>
            <p:custDataLst>
              <p:tags r:id="rId5"/>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pic>
        <p:nvPicPr>
          <p:cNvPr id="8" name="图片 7" descr="LOGO爱瑞思软件"/>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8960" y="418465"/>
            <a:ext cx="2362200" cy="238125"/>
          </a:xfrm>
          <a:prstGeom prst="rect">
            <a:avLst/>
          </a:prstGeom>
        </p:spPr>
      </p:pic>
      <p:pic>
        <p:nvPicPr>
          <p:cNvPr id="16" name="图片 15" descr="LOGO"/>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509385" y="5711190"/>
            <a:ext cx="5673725" cy="1146810"/>
          </a:xfrm>
          <a:prstGeom prst="rect">
            <a:avLst/>
          </a:prstGeom>
        </p:spPr>
      </p:pic>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14" name="矩形 13"/>
          <p:cNvSpPr/>
          <p:nvPr userDrawn="1"/>
        </p:nvSpPr>
        <p:spPr>
          <a:xfrm>
            <a:off x="8890" y="-16510"/>
            <a:ext cx="12174220" cy="3480435"/>
          </a:xfrm>
          <a:prstGeom prst="rect">
            <a:avLst/>
          </a:prstGeom>
          <a:blipFill rotWithShape="0">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userDrawn="1"/>
        </p:nvSpPr>
        <p:spPr>
          <a:xfrm>
            <a:off x="8890" y="-16510"/>
            <a:ext cx="12174855" cy="3471545"/>
          </a:xfrm>
          <a:prstGeom prst="rect">
            <a:avLst/>
          </a:prstGeom>
          <a:solidFill>
            <a:srgbClr val="2386EE">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1"/>
        </p:nvSpPr>
        <p:spPr>
          <a:xfrm>
            <a:off x="351790" y="356235"/>
            <a:ext cx="11489055" cy="6100445"/>
          </a:xfrm>
          <a:prstGeom prst="rect">
            <a:avLst/>
          </a:prstGeom>
          <a:solidFill>
            <a:schemeClr val="bg1"/>
          </a:solidFill>
          <a:ln>
            <a:noFill/>
          </a:ln>
          <a:effectLst>
            <a:outerShdw blurRad="152400" dist="12700" sx="101000" sy="101000" algn="ctr" rotWithShape="0">
              <a:srgbClr val="0068DD">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副标题 17"/>
          <p:cNvSpPr>
            <a:spLocks noGrp="1"/>
          </p:cNvSpPr>
          <p:nvPr>
            <p:ph type="subTitle" idx="14" hasCustomPrompt="1"/>
            <p:custDataLst>
              <p:tags r:id="rId3"/>
            </p:custDataLst>
          </p:nvPr>
        </p:nvSpPr>
        <p:spPr>
          <a:xfrm>
            <a:off x="1117918" y="386143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9" name="标题 18"/>
          <p:cNvSpPr>
            <a:spLocks noGrp="1"/>
          </p:cNvSpPr>
          <p:nvPr>
            <p:ph type="ctrTitle" idx="13" hasCustomPrompt="1"/>
            <p:custDataLst>
              <p:tags r:id="rId4"/>
            </p:custDataLst>
          </p:nvPr>
        </p:nvSpPr>
        <p:spPr>
          <a:xfrm>
            <a:off x="1118235" y="22072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0" name="文本占位符 19"/>
          <p:cNvSpPr>
            <a:spLocks noGrp="1"/>
          </p:cNvSpPr>
          <p:nvPr>
            <p:ph type="body" sz="quarter" idx="16" hasCustomPrompt="1"/>
            <p:custDataLst>
              <p:tags r:id="rId5"/>
            </p:custDataLst>
          </p:nvPr>
        </p:nvSpPr>
        <p:spPr>
          <a:xfrm>
            <a:off x="1117918" y="581025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grpSp>
        <p:nvGrpSpPr>
          <p:cNvPr id="54" name="组合 53"/>
          <p:cNvGrpSpPr/>
          <p:nvPr userDrawn="1"/>
        </p:nvGrpSpPr>
        <p:grpSpPr>
          <a:xfrm>
            <a:off x="8858250" y="1419860"/>
            <a:ext cx="2383790" cy="2559685"/>
            <a:chOff x="13910" y="1847"/>
            <a:chExt cx="3754" cy="4031"/>
          </a:xfrm>
        </p:grpSpPr>
        <p:sp>
          <p:nvSpPr>
            <p:cNvPr id="25" name="椭圆 24"/>
            <p:cNvSpPr/>
            <p:nvPr userDrawn="1"/>
          </p:nvSpPr>
          <p:spPr>
            <a:xfrm>
              <a:off x="16300" y="5018"/>
              <a:ext cx="828" cy="828"/>
            </a:xfrm>
            <a:prstGeom prst="ellipse">
              <a:avLst/>
            </a:prstGeom>
            <a:gradFill>
              <a:gsLst>
                <a:gs pos="0">
                  <a:srgbClr val="00B0F0">
                    <a:alpha val="54000"/>
                  </a:srgbClr>
                </a:gs>
                <a:gs pos="100000">
                  <a:srgbClr val="0068DD"/>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userDrawn="1"/>
          </p:nvSpPr>
          <p:spPr>
            <a:xfrm>
              <a:off x="13910" y="1847"/>
              <a:ext cx="3754" cy="3754"/>
            </a:xfrm>
            <a:prstGeom prst="ellipse">
              <a:avLst/>
            </a:prstGeom>
            <a:blipFill rotWithShape="0">
              <a:blip r:embed="rId6"/>
              <a:stretch>
                <a:fillRect/>
              </a:stretch>
            </a:blipFill>
            <a:ln w="34925">
              <a:gradFill>
                <a:gsLst>
                  <a:gs pos="0">
                    <a:srgbClr val="0097DE"/>
                  </a:gs>
                  <a:gs pos="100000">
                    <a:srgbClr val="0068DD">
                      <a:alpha val="100000"/>
                    </a:srgbClr>
                  </a:gs>
                </a:gsLst>
                <a:lin ang="582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userDrawn="1"/>
          </p:nvSpPr>
          <p:spPr>
            <a:xfrm>
              <a:off x="13910" y="2487"/>
              <a:ext cx="440" cy="440"/>
            </a:xfrm>
            <a:prstGeom prst="ellipse">
              <a:avLst/>
            </a:prstGeom>
            <a:gradFill>
              <a:gsLst>
                <a:gs pos="0">
                  <a:srgbClr val="00B0F0"/>
                </a:gs>
                <a:gs pos="100000">
                  <a:srgbClr val="0068DD"/>
                </a:gs>
              </a:gsLst>
              <a:lin ang="161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椭圆 25"/>
            <p:cNvSpPr/>
            <p:nvPr userDrawn="1"/>
          </p:nvSpPr>
          <p:spPr>
            <a:xfrm>
              <a:off x="14073" y="4594"/>
              <a:ext cx="1284" cy="1284"/>
            </a:xfrm>
            <a:prstGeom prst="ellipse">
              <a:avLst/>
            </a:prstGeom>
            <a:gradFill>
              <a:gsLst>
                <a:gs pos="0">
                  <a:srgbClr val="00B0F0"/>
                </a:gs>
                <a:gs pos="100000">
                  <a:srgbClr val="0068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椭圆 56"/>
            <p:cNvSpPr/>
            <p:nvPr userDrawn="1"/>
          </p:nvSpPr>
          <p:spPr>
            <a:xfrm>
              <a:off x="15201" y="4839"/>
              <a:ext cx="272" cy="272"/>
            </a:xfrm>
            <a:prstGeom prst="ellipse">
              <a:avLst/>
            </a:prstGeom>
            <a:gradFill>
              <a:gsLst>
                <a:gs pos="0">
                  <a:srgbClr val="00B0F0"/>
                </a:gs>
                <a:gs pos="100000">
                  <a:srgbClr val="0068DD"/>
                </a:gs>
              </a:gsLst>
              <a:lin ang="9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8" name="组合 47"/>
          <p:cNvGrpSpPr/>
          <p:nvPr userDrawn="1"/>
        </p:nvGrpSpPr>
        <p:grpSpPr>
          <a:xfrm>
            <a:off x="10825480" y="584200"/>
            <a:ext cx="762000" cy="408940"/>
            <a:chOff x="17293" y="760"/>
            <a:chExt cx="1200" cy="644"/>
          </a:xfrm>
        </p:grpSpPr>
        <p:grpSp>
          <p:nvGrpSpPr>
            <p:cNvPr id="33" name="组合 32"/>
            <p:cNvGrpSpPr/>
            <p:nvPr userDrawn="1"/>
          </p:nvGrpSpPr>
          <p:grpSpPr>
            <a:xfrm>
              <a:off x="17293" y="760"/>
              <a:ext cx="1200" cy="126"/>
              <a:chOff x="17293" y="760"/>
              <a:chExt cx="1200" cy="126"/>
            </a:xfrm>
          </p:grpSpPr>
          <p:sp>
            <p:nvSpPr>
              <p:cNvPr id="27" name="椭圆 26"/>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椭圆 29"/>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椭圆 30"/>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椭圆 31"/>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4" name="组合 33"/>
            <p:cNvGrpSpPr/>
            <p:nvPr userDrawn="1"/>
          </p:nvGrpSpPr>
          <p:grpSpPr>
            <a:xfrm>
              <a:off x="17293" y="1019"/>
              <a:ext cx="1200" cy="126"/>
              <a:chOff x="17293" y="760"/>
              <a:chExt cx="1200" cy="126"/>
            </a:xfrm>
          </p:grpSpPr>
          <p:sp>
            <p:nvSpPr>
              <p:cNvPr id="35" name="椭圆 34"/>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椭圆 35"/>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椭圆 36"/>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椭圆 37"/>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椭圆 38"/>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椭圆 39"/>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1" name="组合 40"/>
            <p:cNvGrpSpPr/>
            <p:nvPr userDrawn="1"/>
          </p:nvGrpSpPr>
          <p:grpSpPr>
            <a:xfrm>
              <a:off x="17293" y="1278"/>
              <a:ext cx="1200" cy="126"/>
              <a:chOff x="17293" y="760"/>
              <a:chExt cx="1200" cy="126"/>
            </a:xfrm>
          </p:grpSpPr>
          <p:sp>
            <p:nvSpPr>
              <p:cNvPr id="42" name="椭圆 41"/>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椭圆 42"/>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椭圆 43"/>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椭圆 44"/>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椭圆 45"/>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椭圆 46"/>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50" name="等腰三角形 49"/>
          <p:cNvSpPr/>
          <p:nvPr userDrawn="1"/>
        </p:nvSpPr>
        <p:spPr>
          <a:xfrm>
            <a:off x="9999345" y="5568950"/>
            <a:ext cx="1841500" cy="887730"/>
          </a:xfrm>
          <a:prstGeom prst="triangl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等腰三角形 48"/>
          <p:cNvSpPr/>
          <p:nvPr userDrawn="1"/>
        </p:nvSpPr>
        <p:spPr>
          <a:xfrm>
            <a:off x="9478645" y="5930265"/>
            <a:ext cx="1092200" cy="526415"/>
          </a:xfrm>
          <a:prstGeom prst="triangle">
            <a:avLst/>
          </a:prstGeom>
          <a:solidFill>
            <a:srgbClr val="0097D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52" name="直接连接符 51"/>
          <p:cNvCxnSpPr/>
          <p:nvPr/>
        </p:nvCxnSpPr>
        <p:spPr>
          <a:xfrm>
            <a:off x="1181100" y="3509645"/>
            <a:ext cx="5708650" cy="0"/>
          </a:xfrm>
          <a:prstGeom prst="line">
            <a:avLst/>
          </a:prstGeom>
          <a:ln w="12700">
            <a:solidFill>
              <a:srgbClr val="2386EE"/>
            </a:solidFill>
          </a:ln>
        </p:spPr>
        <p:style>
          <a:lnRef idx="1">
            <a:schemeClr val="accent1"/>
          </a:lnRef>
          <a:fillRef idx="0">
            <a:schemeClr val="accent1"/>
          </a:fillRef>
          <a:effectRef idx="0">
            <a:schemeClr val="accent1"/>
          </a:effectRef>
          <a:fontRef idx="minor">
            <a:schemeClr val="tx1"/>
          </a:fontRef>
        </p:style>
      </p:cxnSp>
      <p:sp>
        <p:nvSpPr>
          <p:cNvPr id="53" name="矩形 52"/>
          <p:cNvSpPr/>
          <p:nvPr userDrawn="1"/>
        </p:nvSpPr>
        <p:spPr>
          <a:xfrm>
            <a:off x="1174750" y="3433445"/>
            <a:ext cx="1762125" cy="762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5" name="图片 54" descr="爱瑞思软件"/>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24560" y="726440"/>
            <a:ext cx="2362200" cy="228600"/>
          </a:xfrm>
          <a:prstGeom prst="rect">
            <a:avLst/>
          </a:prstGeom>
        </p:spPr>
      </p:pic>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17" name="弦形 16"/>
          <p:cNvSpPr/>
          <p:nvPr userDrawn="1"/>
        </p:nvSpPr>
        <p:spPr>
          <a:xfrm rot="12180000">
            <a:off x="-1163320" y="1487170"/>
            <a:ext cx="3762375" cy="3762375"/>
          </a:xfrm>
          <a:prstGeom prst="chord">
            <a:avLst/>
          </a:prstGeom>
          <a:gradFill>
            <a:gsLst>
              <a:gs pos="2000">
                <a:srgbClr val="2386EE"/>
              </a:gs>
              <a:gs pos="100000">
                <a:srgbClr val="0097DE">
                  <a:alpha val="64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椭圆 20"/>
          <p:cNvSpPr/>
          <p:nvPr userDrawn="1"/>
        </p:nvSpPr>
        <p:spPr>
          <a:xfrm>
            <a:off x="10852785" y="2459355"/>
            <a:ext cx="1339215" cy="1339215"/>
          </a:xfrm>
          <a:prstGeom prst="ellipse">
            <a:avLst/>
          </a:prstGeom>
          <a:gradFill>
            <a:gsLst>
              <a:gs pos="2000">
                <a:srgbClr val="2386EE"/>
              </a:gs>
              <a:gs pos="100000">
                <a:srgbClr val="0097DE">
                  <a:alpha val="57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弦形 21"/>
          <p:cNvSpPr/>
          <p:nvPr userDrawn="1"/>
        </p:nvSpPr>
        <p:spPr>
          <a:xfrm rot="6780000" flipH="1" flipV="1">
            <a:off x="4958080" y="-2037715"/>
            <a:ext cx="6410960" cy="6410960"/>
          </a:xfrm>
          <a:prstGeom prst="chord">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userDrawn="1"/>
        </p:nvSpPr>
        <p:spPr>
          <a:xfrm>
            <a:off x="2958465" y="5168900"/>
            <a:ext cx="571500" cy="571500"/>
          </a:xfrm>
          <a:prstGeom prst="ellipse">
            <a:avLst/>
          </a:prstGeom>
          <a:gradFill>
            <a:gsLst>
              <a:gs pos="2000">
                <a:srgbClr val="2386EE"/>
              </a:gs>
              <a:gs pos="100000">
                <a:srgbClr val="0097DE">
                  <a:alpha val="64000"/>
                </a:srgbClr>
              </a:gs>
            </a:gsLst>
            <a:lin ang="15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userDrawn="1"/>
        </p:nvSpPr>
        <p:spPr>
          <a:xfrm>
            <a:off x="3426460" y="1358900"/>
            <a:ext cx="292100" cy="292100"/>
          </a:xfrm>
          <a:prstGeom prst="ellipse">
            <a:avLst/>
          </a:prstGeom>
          <a:gradFill>
            <a:gsLst>
              <a:gs pos="2000">
                <a:srgbClr val="2386EE"/>
              </a:gs>
              <a:gs pos="100000">
                <a:srgbClr val="0097DE">
                  <a:alpha val="28000"/>
                </a:srgbClr>
              </a:gs>
            </a:gsLst>
            <a:lin ang="15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标题 24"/>
          <p:cNvSpPr>
            <a:spLocks noGrp="1"/>
          </p:cNvSpPr>
          <p:nvPr>
            <p:ph type="ctrTitle" idx="13" hasCustomPrompt="1"/>
            <p:custDataLst>
              <p:tags r:id="rId2"/>
            </p:custDataLst>
          </p:nvPr>
        </p:nvSpPr>
        <p:spPr>
          <a:xfrm>
            <a:off x="3721100" y="19913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6" name="副标题 25"/>
          <p:cNvSpPr>
            <a:spLocks noGrp="1"/>
          </p:cNvSpPr>
          <p:nvPr>
            <p:ph type="subTitle" idx="14" hasCustomPrompt="1"/>
            <p:custDataLst>
              <p:tags r:id="rId3"/>
            </p:custDataLst>
          </p:nvPr>
        </p:nvSpPr>
        <p:spPr>
          <a:xfrm>
            <a:off x="3721100" y="350837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27" name="文本占位符 26"/>
          <p:cNvSpPr>
            <a:spLocks noGrp="1"/>
          </p:cNvSpPr>
          <p:nvPr>
            <p:ph type="body" sz="quarter" idx="16" hasCustomPrompt="1"/>
            <p:custDataLst>
              <p:tags r:id="rId4"/>
            </p:custDataLst>
          </p:nvPr>
        </p:nvSpPr>
        <p:spPr>
          <a:xfrm>
            <a:off x="4496118" y="619125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cxnSp>
        <p:nvCxnSpPr>
          <p:cNvPr id="28" name="直接连接符 27"/>
          <p:cNvCxnSpPr/>
          <p:nvPr userDrawn="1"/>
        </p:nvCxnSpPr>
        <p:spPr>
          <a:xfrm>
            <a:off x="11887200" y="4357370"/>
            <a:ext cx="0" cy="1477645"/>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userDrawn="1"/>
        </p:nvCxnSpPr>
        <p:spPr>
          <a:xfrm flipH="1">
            <a:off x="10962005" y="327660"/>
            <a:ext cx="925195" cy="0"/>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nvCxnSpPr>
        <p:spPr>
          <a:xfrm flipH="1">
            <a:off x="10377805" y="492760"/>
            <a:ext cx="1509395" cy="0"/>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pic>
        <p:nvPicPr>
          <p:cNvPr id="31" name="图片 30" descr="LOGO爱瑞思软件"/>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899" y="388678"/>
            <a:ext cx="2071296" cy="208800"/>
          </a:xfrm>
          <a:prstGeom prst="rect">
            <a:avLst/>
          </a:prstGeom>
        </p:spPr>
      </p:pic>
      <p:sp>
        <p:nvSpPr>
          <p:cNvPr id="32" name="矩形 31"/>
          <p:cNvSpPr/>
          <p:nvPr userDrawn="1"/>
        </p:nvSpPr>
        <p:spPr>
          <a:xfrm flipV="1">
            <a:off x="3721100" y="3114675"/>
            <a:ext cx="5588000" cy="576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pic>
        <p:nvPicPr>
          <p:cNvPr id="4" name="图片 3" descr="dc53acbff6362781c00910ea991c2306d5dd142760c68-pycaLd_fw1200webp"/>
          <p:cNvPicPr>
            <a:picLocks noChangeAspect="1"/>
          </p:cNvPicPr>
          <p:nvPr userDrawn="1"/>
        </p:nvPicPr>
        <p:blipFill>
          <a:blip r:embed="rId2"/>
          <a:stretch>
            <a:fillRect/>
          </a:stretch>
        </p:blipFill>
        <p:spPr>
          <a:xfrm>
            <a:off x="0" y="262255"/>
            <a:ext cx="11696700" cy="6579235"/>
          </a:xfrm>
          <a:prstGeom prst="rect">
            <a:avLst/>
          </a:prstGeom>
        </p:spPr>
      </p:pic>
      <p:pic>
        <p:nvPicPr>
          <p:cNvPr id="5" name="图片 4" descr="dc53acbff6362781c00910ea991c2306d5dd142760c68-pycaLd_fw1200webp"/>
          <p:cNvPicPr>
            <a:picLocks noChangeAspect="1"/>
          </p:cNvPicPr>
          <p:nvPr userDrawn="1"/>
        </p:nvPicPr>
        <p:blipFill>
          <a:blip r:embed="rId2"/>
          <a:stretch>
            <a:fillRect/>
          </a:stretch>
        </p:blipFill>
        <p:spPr>
          <a:xfrm>
            <a:off x="633095" y="-3175"/>
            <a:ext cx="11430000" cy="6429375"/>
          </a:xfrm>
          <a:prstGeom prst="rect">
            <a:avLst/>
          </a:prstGeom>
        </p:spPr>
      </p:pic>
      <p:sp>
        <p:nvSpPr>
          <p:cNvPr id="6" name="矩形 5"/>
          <p:cNvSpPr/>
          <p:nvPr userDrawn="1"/>
        </p:nvSpPr>
        <p:spPr>
          <a:xfrm>
            <a:off x="-17145" y="-3175"/>
            <a:ext cx="12209145" cy="6861175"/>
          </a:xfrm>
          <a:prstGeom prst="rect">
            <a:avLst/>
          </a:prstGeom>
          <a:gradFill>
            <a:gsLst>
              <a:gs pos="0">
                <a:srgbClr val="00B0F0"/>
              </a:gs>
              <a:gs pos="100000">
                <a:srgbClr val="0068D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副标题 17"/>
          <p:cNvSpPr>
            <a:spLocks noGrp="1"/>
          </p:cNvSpPr>
          <p:nvPr>
            <p:ph type="subTitle" idx="14" hasCustomPrompt="1"/>
            <p:custDataLst>
              <p:tags r:id="rId3"/>
            </p:custDataLst>
          </p:nvPr>
        </p:nvSpPr>
        <p:spPr>
          <a:xfrm>
            <a:off x="1117918" y="386143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bg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pic>
        <p:nvPicPr>
          <p:cNvPr id="7" name="图片 6" descr="dc53acbff6362781c00910ea991c2306d5dd142760c68-pycaLd_fw1200webp"/>
          <p:cNvPicPr>
            <a:picLocks noChangeAspect="1"/>
          </p:cNvPicPr>
          <p:nvPr userDrawn="1"/>
        </p:nvPicPr>
        <p:blipFill>
          <a:blip r:embed="rId2"/>
          <a:stretch>
            <a:fillRect/>
          </a:stretch>
        </p:blipFill>
        <p:spPr>
          <a:xfrm>
            <a:off x="238760" y="262255"/>
            <a:ext cx="11696700" cy="6579235"/>
          </a:xfrm>
          <a:prstGeom prst="rect">
            <a:avLst/>
          </a:prstGeom>
        </p:spPr>
      </p:pic>
      <p:sp>
        <p:nvSpPr>
          <p:cNvPr id="19" name="标题 18"/>
          <p:cNvSpPr>
            <a:spLocks noGrp="1"/>
          </p:cNvSpPr>
          <p:nvPr>
            <p:ph type="ctrTitle" idx="13" hasCustomPrompt="1"/>
            <p:custDataLst>
              <p:tags r:id="rId4"/>
            </p:custDataLst>
          </p:nvPr>
        </p:nvSpPr>
        <p:spPr>
          <a:xfrm>
            <a:off x="3674428" y="22072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chemeClr val="bg1"/>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1" name="椭圆 20"/>
          <p:cNvSpPr/>
          <p:nvPr userDrawn="1"/>
        </p:nvSpPr>
        <p:spPr>
          <a:xfrm>
            <a:off x="6194425" y="262255"/>
            <a:ext cx="1339215" cy="1339215"/>
          </a:xfrm>
          <a:prstGeom prst="ellipse">
            <a:avLst/>
          </a:prstGeom>
          <a:gradFill>
            <a:gsLst>
              <a:gs pos="2000">
                <a:srgbClr val="2386EE"/>
              </a:gs>
              <a:gs pos="100000">
                <a:srgbClr val="0097DE">
                  <a:alpha val="57000"/>
                  <a:lumMod val="70000"/>
                  <a:lumOff val="30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椭圆 2"/>
          <p:cNvSpPr/>
          <p:nvPr userDrawn="1"/>
        </p:nvSpPr>
        <p:spPr>
          <a:xfrm>
            <a:off x="419735" y="412750"/>
            <a:ext cx="698500" cy="698500"/>
          </a:xfrm>
          <a:prstGeom prst="ellipse">
            <a:avLst/>
          </a:prstGeom>
          <a:gradFill>
            <a:gsLst>
              <a:gs pos="2000">
                <a:srgbClr val="2386EE">
                  <a:lumMod val="97000"/>
                </a:srgbClr>
              </a:gs>
              <a:gs pos="100000">
                <a:srgbClr val="0097DE">
                  <a:alpha val="57000"/>
                  <a:lumMod val="31000"/>
                  <a:lumOff val="69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1" name="图片 30" descr="LOGO爱瑞思软件"/>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899" y="388678"/>
            <a:ext cx="2071296" cy="208800"/>
          </a:xfrm>
          <a:prstGeom prst="rect">
            <a:avLst/>
          </a:prstGeom>
        </p:spPr>
      </p:pic>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22217"/>
          <a:stretch>
            <a:fillRect/>
          </a:stretch>
        </p:blipFill>
        <p:spPr>
          <a:xfrm>
            <a:off x="0" y="0"/>
            <a:ext cx="12192000" cy="6858000"/>
          </a:xfrm>
          <a:prstGeom prst="rect">
            <a:avLst/>
          </a:prstGeom>
        </p:spPr>
      </p:pic>
      <p:pic>
        <p:nvPicPr>
          <p:cNvPr id="31" name="图片 30"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899" y="388678"/>
            <a:ext cx="2071296" cy="208800"/>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6" name="矩形 5"/>
          <p:cNvSpPr/>
          <p:nvPr userDrawn="1"/>
        </p:nvSpPr>
        <p:spPr>
          <a:xfrm>
            <a:off x="8890" y="0"/>
            <a:ext cx="12174220" cy="3480435"/>
          </a:xfrm>
          <a:prstGeom prst="rect">
            <a:avLst/>
          </a:prstGeom>
          <a:blipFill rotWithShape="0">
            <a:blip r:embed="rId2"/>
            <a:stretch>
              <a:fillRect t="-19000" b="-3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userDrawn="1"/>
        </p:nvSpPr>
        <p:spPr>
          <a:xfrm>
            <a:off x="0" y="0"/>
            <a:ext cx="12174855" cy="3471545"/>
          </a:xfrm>
          <a:prstGeom prst="rect">
            <a:avLst/>
          </a:prstGeom>
          <a:solidFill>
            <a:srgbClr val="2386E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副标题 8"/>
          <p:cNvSpPr>
            <a:spLocks noGrp="1"/>
          </p:cNvSpPr>
          <p:nvPr>
            <p:ph type="subTitle" idx="14" hasCustomPrompt="1"/>
            <p:custDataLst>
              <p:tags r:id="rId3"/>
            </p:custDataLst>
          </p:nvPr>
        </p:nvSpPr>
        <p:spPr>
          <a:xfrm>
            <a:off x="762318" y="387794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1" name="标题 10"/>
          <p:cNvSpPr>
            <a:spLocks noGrp="1"/>
          </p:cNvSpPr>
          <p:nvPr>
            <p:ph type="ctrTitle" idx="13" hasCustomPrompt="1"/>
            <p:custDataLst>
              <p:tags r:id="rId4"/>
            </p:custDataLst>
          </p:nvPr>
        </p:nvSpPr>
        <p:spPr>
          <a:xfrm>
            <a:off x="762635" y="222377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7" name="文本占位符 6"/>
          <p:cNvSpPr>
            <a:spLocks noGrp="1"/>
          </p:cNvSpPr>
          <p:nvPr>
            <p:ph type="body" sz="quarter" idx="16" hasCustomPrompt="1"/>
            <p:custDataLst>
              <p:tags r:id="rId5"/>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pic>
        <p:nvPicPr>
          <p:cNvPr id="8" name="图片 7" descr="LOGO爱瑞思软件"/>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8960" y="418465"/>
            <a:ext cx="2362200" cy="238125"/>
          </a:xfrm>
          <a:prstGeom prst="rect">
            <a:avLst/>
          </a:prstGeom>
        </p:spPr>
      </p:pic>
      <p:pic>
        <p:nvPicPr>
          <p:cNvPr id="16" name="图片 15" descr="LOGO"/>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509385" y="5711190"/>
            <a:ext cx="5673725" cy="1146810"/>
          </a:xfrm>
          <a:prstGeom prst="rect">
            <a:avLst/>
          </a:prstGeom>
        </p:spPr>
      </p:pic>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2" name="任意多边形: 形状 14"/>
          <p:cNvSpPr/>
          <p:nvPr userDrawn="1"/>
        </p:nvSpPr>
        <p:spPr>
          <a:xfrm>
            <a:off x="0" y="0"/>
            <a:ext cx="9589770" cy="6858635"/>
          </a:xfrm>
          <a:custGeom>
            <a:avLst/>
            <a:gdLst>
              <a:gd name="connsiteX0" fmla="*/ 0 w 6446520"/>
              <a:gd name="connsiteY0" fmla="*/ 0 h 5143500"/>
              <a:gd name="connsiteX1" fmla="*/ 6163270 w 6446520"/>
              <a:gd name="connsiteY1" fmla="*/ 0 h 5143500"/>
              <a:gd name="connsiteX2" fmla="*/ 6231723 w 6446520"/>
              <a:gd name="connsiteY2" fmla="*/ 202306 h 5143500"/>
              <a:gd name="connsiteX3" fmla="*/ 6446520 w 6446520"/>
              <a:gd name="connsiteY3" fmla="*/ 1623060 h 5143500"/>
              <a:gd name="connsiteX4" fmla="*/ 5047153 w 6446520"/>
              <a:gd name="connsiteY4" fmla="*/ 5001433 h 5143500"/>
              <a:gd name="connsiteX5" fmla="*/ 4898143 w 6446520"/>
              <a:gd name="connsiteY5" fmla="*/ 5143500 h 5143500"/>
              <a:gd name="connsiteX6" fmla="*/ 0 w 644652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6520" h="5143500">
                <a:moveTo>
                  <a:pt x="0" y="0"/>
                </a:moveTo>
                <a:lnTo>
                  <a:pt x="6163270" y="0"/>
                </a:lnTo>
                <a:lnTo>
                  <a:pt x="6231723" y="202306"/>
                </a:lnTo>
                <a:cubicBezTo>
                  <a:pt x="6371319" y="651122"/>
                  <a:pt x="6446520" y="1128309"/>
                  <a:pt x="6446520" y="1623060"/>
                </a:cubicBezTo>
                <a:cubicBezTo>
                  <a:pt x="6446520" y="2942397"/>
                  <a:pt x="5911753" y="4136832"/>
                  <a:pt x="5047153" y="5001433"/>
                </a:cubicBezTo>
                <a:lnTo>
                  <a:pt x="4898143" y="5143500"/>
                </a:lnTo>
                <a:lnTo>
                  <a:pt x="0" y="5143500"/>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3" name="任意多边形: 形状 19"/>
          <p:cNvSpPr/>
          <p:nvPr userDrawn="1"/>
        </p:nvSpPr>
        <p:spPr>
          <a:xfrm>
            <a:off x="2658745" y="1074420"/>
            <a:ext cx="9532620" cy="5783580"/>
          </a:xfrm>
          <a:custGeom>
            <a:avLst/>
            <a:gdLst>
              <a:gd name="connsiteX0" fmla="*/ 4725096 w 6485316"/>
              <a:gd name="connsiteY0" fmla="*/ 0 h 4069080"/>
              <a:gd name="connsiteX1" fmla="*/ 6367843 w 6485316"/>
              <a:gd name="connsiteY1" fmla="*/ 289912 h 4069080"/>
              <a:gd name="connsiteX2" fmla="*/ 6485316 w 6485316"/>
              <a:gd name="connsiteY2" fmla="*/ 336230 h 4069080"/>
              <a:gd name="connsiteX3" fmla="*/ 6485316 w 6485316"/>
              <a:gd name="connsiteY3" fmla="*/ 4069080 h 4069080"/>
              <a:gd name="connsiteX4" fmla="*/ 0 w 6485316"/>
              <a:gd name="connsiteY4" fmla="*/ 4069080 h 4069080"/>
              <a:gd name="connsiteX5" fmla="*/ 2407 w 6485316"/>
              <a:gd name="connsiteY5" fmla="*/ 4050138 h 4069080"/>
              <a:gd name="connsiteX6" fmla="*/ 4725096 w 6485316"/>
              <a:gd name="connsiteY6" fmla="*/ 0 h 406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5316" h="4069080">
                <a:moveTo>
                  <a:pt x="4725096" y="0"/>
                </a:moveTo>
                <a:cubicBezTo>
                  <a:pt x="5302306" y="0"/>
                  <a:pt x="5855609" y="102358"/>
                  <a:pt x="6367843" y="289912"/>
                </a:cubicBezTo>
                <a:lnTo>
                  <a:pt x="6485316" y="336230"/>
                </a:lnTo>
                <a:lnTo>
                  <a:pt x="6485316" y="4069080"/>
                </a:lnTo>
                <a:lnTo>
                  <a:pt x="0" y="4069080"/>
                </a:lnTo>
                <a:lnTo>
                  <a:pt x="2407" y="4050138"/>
                </a:lnTo>
                <a:cubicBezTo>
                  <a:pt x="352822" y="1756793"/>
                  <a:pt x="2333799" y="0"/>
                  <a:pt x="4725096" y="0"/>
                </a:cubicBezTo>
                <a:close/>
              </a:path>
            </a:pathLst>
          </a:custGeom>
          <a:solidFill>
            <a:srgbClr val="2686E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14" name="图片 13"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7899" y="388678"/>
            <a:ext cx="2071296" cy="208800"/>
          </a:xfrm>
          <a:prstGeom prst="rect">
            <a:avLst/>
          </a:prstGeom>
        </p:spPr>
      </p:pic>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6" name="任意多边形: 形状 16"/>
          <p:cNvSpPr/>
          <p:nvPr userDrawn="1"/>
        </p:nvSpPr>
        <p:spPr>
          <a:xfrm rot="10800000">
            <a:off x="1882140" y="0"/>
            <a:ext cx="10307320" cy="6856730"/>
          </a:xfrm>
          <a:custGeom>
            <a:avLst/>
            <a:gdLst>
              <a:gd name="connsiteX0" fmla="*/ 7414451 w 8417642"/>
              <a:gd name="connsiteY0" fmla="*/ 5143500 h 5143500"/>
              <a:gd name="connsiteX1" fmla="*/ 0 w 8417642"/>
              <a:gd name="connsiteY1" fmla="*/ 5143500 h 5143500"/>
              <a:gd name="connsiteX2" fmla="*/ 0 w 8417642"/>
              <a:gd name="connsiteY2" fmla="*/ 0 h 5143500"/>
              <a:gd name="connsiteX3" fmla="*/ 7867735 w 8417642"/>
              <a:gd name="connsiteY3" fmla="*/ 0 h 5143500"/>
              <a:gd name="connsiteX4" fmla="*/ 8042183 w 8417642"/>
              <a:gd name="connsiteY4" fmla="*/ 362132 h 5143500"/>
              <a:gd name="connsiteX5" fmla="*/ 8417642 w 8417642"/>
              <a:gd name="connsiteY5" fmla="*/ 2221844 h 5143500"/>
              <a:gd name="connsiteX6" fmla="*/ 7601679 w 8417642"/>
              <a:gd name="connsiteY6" fmla="*/ 48931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17642" h="5143500">
                <a:moveTo>
                  <a:pt x="7414451" y="5143500"/>
                </a:moveTo>
                <a:lnTo>
                  <a:pt x="0" y="5143500"/>
                </a:lnTo>
                <a:lnTo>
                  <a:pt x="0" y="0"/>
                </a:lnTo>
                <a:lnTo>
                  <a:pt x="7867735" y="0"/>
                </a:lnTo>
                <a:lnTo>
                  <a:pt x="8042183" y="362132"/>
                </a:lnTo>
                <a:cubicBezTo>
                  <a:pt x="8283950" y="933733"/>
                  <a:pt x="8417642" y="1562176"/>
                  <a:pt x="8417642" y="2221844"/>
                </a:cubicBezTo>
                <a:cubicBezTo>
                  <a:pt x="8417642" y="3211346"/>
                  <a:pt x="8116835" y="4130592"/>
                  <a:pt x="7601679" y="4893124"/>
                </a:cubicBez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2" name="任意多边形: 形状 11"/>
          <p:cNvSpPr/>
          <p:nvPr userDrawn="1"/>
        </p:nvSpPr>
        <p:spPr>
          <a:xfrm rot="10800000">
            <a:off x="0" y="0"/>
            <a:ext cx="5969635" cy="4618990"/>
          </a:xfrm>
          <a:custGeom>
            <a:avLst/>
            <a:gdLst>
              <a:gd name="connsiteX0" fmla="*/ 4384216 w 4384216"/>
              <a:gd name="connsiteY0" fmla="*/ 3465512 h 3465512"/>
              <a:gd name="connsiteX1" fmla="*/ 0 w 4384216"/>
              <a:gd name="connsiteY1" fmla="*/ 3465512 h 3465512"/>
              <a:gd name="connsiteX2" fmla="*/ 32176 w 4384216"/>
              <a:gd name="connsiteY2" fmla="*/ 3352202 h 3465512"/>
              <a:gd name="connsiteX3" fmla="*/ 4197212 w 4384216"/>
              <a:gd name="connsiteY3" fmla="*/ 11550 h 3465512"/>
              <a:gd name="connsiteX4" fmla="*/ 4384216 w 4384216"/>
              <a:gd name="connsiteY4" fmla="*/ 0 h 3465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4216" h="3465512">
                <a:moveTo>
                  <a:pt x="4384216" y="3465512"/>
                </a:moveTo>
                <a:lnTo>
                  <a:pt x="0" y="3465512"/>
                </a:lnTo>
                <a:lnTo>
                  <a:pt x="32176" y="3352202"/>
                </a:lnTo>
                <a:cubicBezTo>
                  <a:pt x="599286" y="1528888"/>
                  <a:pt x="2229157" y="173812"/>
                  <a:pt x="4197212" y="11550"/>
                </a:cubicBezTo>
                <a:lnTo>
                  <a:pt x="4384216" y="0"/>
                </a:lnTo>
                <a:close/>
              </a:path>
            </a:pathLst>
          </a:custGeom>
          <a:solidFill>
            <a:srgbClr val="2686E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en-US" altLang="zh-CN"/>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2" name="图片 1"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444558"/>
            <a:ext cx="2071296" cy="208800"/>
          </a:xfrm>
          <a:prstGeom prst="rect">
            <a:avLst/>
          </a:prstGeom>
        </p:spPr>
      </p:pic>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pic>
        <p:nvPicPr>
          <p:cNvPr id="6" name="图片 5"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24658"/>
            <a:ext cx="2071296" cy="208800"/>
          </a:xfrm>
          <a:prstGeom prst="rect">
            <a:avLst/>
          </a:prstGeom>
        </p:spPr>
      </p:pic>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矩形 5"/>
          <p:cNvSpPr/>
          <p:nvPr userDrawn="1"/>
        </p:nvSpPr>
        <p:spPr>
          <a:xfrm>
            <a:off x="-635" y="0"/>
            <a:ext cx="12192635" cy="936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444558"/>
            <a:ext cx="2071296" cy="208800"/>
          </a:xfrm>
          <a:prstGeom prst="rect">
            <a:avLst/>
          </a:prstGeom>
        </p:spPr>
      </p:pic>
      <p:sp>
        <p:nvSpPr>
          <p:cNvPr id="8" name="标题 7"/>
          <p:cNvSpPr>
            <a:spLocks noGrp="1"/>
          </p:cNvSpPr>
          <p:nvPr>
            <p:ph type="title"/>
            <p:custDataLst>
              <p:tags r:id="rId4"/>
            </p:custDataLst>
          </p:nvPr>
        </p:nvSpPr>
        <p:spPr>
          <a:xfrm>
            <a:off x="330200" y="28575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11" name="图片 10" descr="/Users/ui02/Desktop/爱瑞思2016.05.20/LOGO文件/公司LOGO/ppt-logo/1白.png1白"/>
          <p:cNvPicPr>
            <a:picLocks noChangeAspect="1"/>
          </p:cNvPicPr>
          <p:nvPr userDrawn="1"/>
        </p:nvPicPr>
        <p:blipFill>
          <a:blip r:embed="rId2"/>
          <a:srcRect/>
          <a:stretch>
            <a:fillRect/>
          </a:stretch>
        </p:blipFill>
        <p:spPr>
          <a:xfrm>
            <a:off x="380365" y="437515"/>
            <a:ext cx="217170" cy="217170"/>
          </a:xfrm>
          <a:prstGeom prst="rect">
            <a:avLst/>
          </a:prstGeom>
        </p:spPr>
      </p:pic>
      <p:sp>
        <p:nvSpPr>
          <p:cNvPr id="17" name="矩形 16"/>
          <p:cNvSpPr/>
          <p:nvPr userDrawn="1"/>
        </p:nvSpPr>
        <p:spPr>
          <a:xfrm>
            <a:off x="404495" y="888570"/>
            <a:ext cx="11520000" cy="144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532188"/>
            <a:ext cx="2071296" cy="208800"/>
          </a:xfrm>
          <a:prstGeom prst="rect">
            <a:avLst/>
          </a:prstGeom>
        </p:spPr>
      </p:pic>
      <p:sp>
        <p:nvSpPr>
          <p:cNvPr id="20" name="标题 19"/>
          <p:cNvSpPr>
            <a:spLocks noGrp="1"/>
          </p:cNvSpPr>
          <p:nvPr>
            <p:ph type="title"/>
            <p:custDataLst>
              <p:tags r:id="rId5"/>
            </p:custDataLst>
          </p:nvPr>
        </p:nvSpPr>
        <p:spPr>
          <a:xfrm>
            <a:off x="404495" y="373380"/>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2" name="直角三角形 1"/>
          <p:cNvSpPr/>
          <p:nvPr userDrawn="1"/>
        </p:nvSpPr>
        <p:spPr>
          <a:xfrm>
            <a:off x="6350" y="4495800"/>
            <a:ext cx="1955800" cy="2362200"/>
          </a:xfrm>
          <a:prstGeom prst="rtTriangle">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等腰三角形 2"/>
          <p:cNvSpPr/>
          <p:nvPr userDrawn="1"/>
        </p:nvSpPr>
        <p:spPr>
          <a:xfrm>
            <a:off x="470535" y="5727700"/>
            <a:ext cx="2400300" cy="1130300"/>
          </a:xfrm>
          <a:prstGeom prst="triangle">
            <a:avLst>
              <a:gd name="adj" fmla="val 50000"/>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13" name="图片 12"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64662"/>
            <a:ext cx="2071296" cy="208800"/>
          </a:xfrm>
          <a:prstGeom prst="rect">
            <a:avLst/>
          </a:prstGeom>
        </p:spPr>
      </p:pic>
      <p:sp>
        <p:nvSpPr>
          <p:cNvPr id="15" name="矩形 14"/>
          <p:cNvSpPr/>
          <p:nvPr userDrawn="1"/>
        </p:nvSpPr>
        <p:spPr>
          <a:xfrm>
            <a:off x="404495" y="403225"/>
            <a:ext cx="76200" cy="499745"/>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userDrawn="1"/>
        </p:nvSpPr>
        <p:spPr>
          <a:xfrm>
            <a:off x="521335" y="403225"/>
            <a:ext cx="1445260" cy="499745"/>
          </a:xfrm>
          <a:prstGeom prst="rect">
            <a:avLst/>
          </a:prstGeom>
          <a:gradFill rotWithShape="0">
            <a:gsLst>
              <a:gs pos="2000">
                <a:srgbClr val="2386EE">
                  <a:alpha val="100000"/>
                </a:srgbClr>
              </a:gs>
              <a:gs pos="89000">
                <a:schemeClr val="bg1">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标题 6"/>
          <p:cNvSpPr>
            <a:spLocks noGrp="1"/>
          </p:cNvSpPr>
          <p:nvPr>
            <p:ph type="title"/>
            <p:custDataLst>
              <p:tags r:id="rId4"/>
            </p:custDataLst>
          </p:nvPr>
        </p:nvSpPr>
        <p:spPr>
          <a:xfrm>
            <a:off x="636905" y="389890"/>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pic>
        <p:nvPicPr>
          <p:cNvPr id="13" name="图片 12"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64662"/>
            <a:ext cx="2071296" cy="208800"/>
          </a:xfrm>
          <a:prstGeom prst="rect">
            <a:avLst/>
          </a:prstGeom>
        </p:spPr>
      </p:pic>
      <p:sp>
        <p:nvSpPr>
          <p:cNvPr id="7" name="标题 6"/>
          <p:cNvSpPr>
            <a:spLocks noGrp="1"/>
          </p:cNvSpPr>
          <p:nvPr>
            <p:ph type="title"/>
            <p:custDataLst>
              <p:tags r:id="rId4"/>
            </p:custDataLst>
          </p:nvPr>
        </p:nvSpPr>
        <p:spPr>
          <a:xfrm>
            <a:off x="850900" y="380365"/>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6" name="椭圆 5"/>
          <p:cNvSpPr/>
          <p:nvPr userDrawn="1"/>
        </p:nvSpPr>
        <p:spPr>
          <a:xfrm>
            <a:off x="220345" y="380365"/>
            <a:ext cx="451485" cy="451485"/>
          </a:xfrm>
          <a:prstGeom prst="ellips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descr="Schola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7688" y="447708"/>
            <a:ext cx="316800" cy="316800"/>
          </a:xfrm>
          <a:prstGeom prst="rect">
            <a:avLst/>
          </a:prstGeom>
        </p:spPr>
      </p:pic>
      <p:sp>
        <p:nvSpPr>
          <p:cNvPr id="9" name="椭圆 8"/>
          <p:cNvSpPr/>
          <p:nvPr userDrawn="1"/>
        </p:nvSpPr>
        <p:spPr>
          <a:xfrm>
            <a:off x="652780" y="700405"/>
            <a:ext cx="131445" cy="131445"/>
          </a:xfrm>
          <a:prstGeom prst="ellips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弦形 9"/>
          <p:cNvSpPr/>
          <p:nvPr userDrawn="1"/>
        </p:nvSpPr>
        <p:spPr>
          <a:xfrm rot="6780000">
            <a:off x="939800" y="5391150"/>
            <a:ext cx="2155190" cy="2155190"/>
          </a:xfrm>
          <a:prstGeom prst="chord">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弦形 10"/>
          <p:cNvSpPr/>
          <p:nvPr userDrawn="1"/>
        </p:nvSpPr>
        <p:spPr>
          <a:xfrm rot="17580000">
            <a:off x="9853930" y="-654050"/>
            <a:ext cx="2155190" cy="2155190"/>
          </a:xfrm>
          <a:prstGeom prst="chord">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椭圆 11"/>
          <p:cNvSpPr/>
          <p:nvPr userDrawn="1"/>
        </p:nvSpPr>
        <p:spPr>
          <a:xfrm>
            <a:off x="6457950" y="1836420"/>
            <a:ext cx="4541520" cy="454152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userDrawn="1"/>
        </p:nvSpPr>
        <p:spPr>
          <a:xfrm>
            <a:off x="2889250" y="5378450"/>
            <a:ext cx="421640" cy="42164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椭圆 16"/>
          <p:cNvSpPr/>
          <p:nvPr userDrawn="1"/>
        </p:nvSpPr>
        <p:spPr>
          <a:xfrm>
            <a:off x="0" y="1836420"/>
            <a:ext cx="1506855" cy="1506855"/>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椭圆 18"/>
          <p:cNvSpPr/>
          <p:nvPr userDrawn="1"/>
        </p:nvSpPr>
        <p:spPr>
          <a:xfrm>
            <a:off x="3874135" y="2793365"/>
            <a:ext cx="845820" cy="84582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11" name="图片 10" descr="/Users/ui02/Desktop/爱瑞思2016.05.20/LOGO文件/公司LOGO/ppt-logo/1白.png1白"/>
          <p:cNvPicPr>
            <a:picLocks noChangeAspect="1"/>
          </p:cNvPicPr>
          <p:nvPr userDrawn="1"/>
        </p:nvPicPr>
        <p:blipFill>
          <a:blip r:embed="rId2"/>
          <a:srcRect/>
          <a:stretch>
            <a:fillRect/>
          </a:stretch>
        </p:blipFill>
        <p:spPr>
          <a:xfrm>
            <a:off x="380365" y="437515"/>
            <a:ext cx="217170" cy="217170"/>
          </a:xfrm>
          <a:prstGeom prst="rect">
            <a:avLst/>
          </a:prstGeom>
        </p:spPr>
      </p:pic>
      <p:pic>
        <p:nvPicPr>
          <p:cNvPr id="13" name="图片 12"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444558"/>
            <a:ext cx="2071296" cy="208800"/>
          </a:xfrm>
          <a:prstGeom prst="rect">
            <a:avLst/>
          </a:prstGeom>
        </p:spPr>
      </p:pic>
      <p:sp>
        <p:nvSpPr>
          <p:cNvPr id="14" name="五边形 13"/>
          <p:cNvSpPr/>
          <p:nvPr userDrawn="1"/>
        </p:nvSpPr>
        <p:spPr>
          <a:xfrm>
            <a:off x="241300" y="194946"/>
            <a:ext cx="352425" cy="708024"/>
          </a:xfrm>
          <a:prstGeom prst="homePlat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195" tIns="107950" rIns="71755" bIns="107950" rtlCol="0" anchor="ctr">
            <a:spAutoFit/>
          </a:bodyPr>
          <a:p>
            <a:pPr algn="ctr"/>
            <a:endParaRPr lang="zh-CN" altLang="en-US" sz="3200"/>
          </a:p>
        </p:txBody>
      </p:sp>
      <p:sp>
        <p:nvSpPr>
          <p:cNvPr id="16" name="矩形 15"/>
          <p:cNvSpPr/>
          <p:nvPr userDrawn="1"/>
        </p:nvSpPr>
        <p:spPr>
          <a:xfrm>
            <a:off x="127000" y="193676"/>
            <a:ext cx="76200" cy="709200"/>
          </a:xfrm>
          <a:prstGeom prst="rect">
            <a:avLst/>
          </a:prstGeom>
          <a:solidFill>
            <a:srgbClr val="1BC4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标题 19"/>
          <p:cNvSpPr>
            <a:spLocks noGrp="1"/>
          </p:cNvSpPr>
          <p:nvPr>
            <p:ph type="title"/>
            <p:custDataLst>
              <p:tags r:id="rId5"/>
            </p:custDataLst>
          </p:nvPr>
        </p:nvSpPr>
        <p:spPr>
          <a:xfrm>
            <a:off x="619125" y="28575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1" name="任意多边形 20"/>
          <p:cNvSpPr/>
          <p:nvPr userDrawn="1"/>
        </p:nvSpPr>
        <p:spPr>
          <a:xfrm rot="5400000">
            <a:off x="-1724659" y="1716088"/>
            <a:ext cx="6877685" cy="3419475"/>
          </a:xfrm>
          <a:custGeom>
            <a:avLst/>
            <a:gdLst>
              <a:gd name="connsiteX0" fmla="*/ 0 w 10831"/>
              <a:gd name="connsiteY0" fmla="*/ 5385 h 5385"/>
              <a:gd name="connsiteX1" fmla="*/ 5415 w 10831"/>
              <a:gd name="connsiteY1" fmla="*/ 0 h 5385"/>
              <a:gd name="connsiteX2" fmla="*/ 10831 w 10831"/>
              <a:gd name="connsiteY2" fmla="*/ 5385 h 5385"/>
              <a:gd name="connsiteX3" fmla="*/ 0 w 10831"/>
              <a:gd name="connsiteY3" fmla="*/ 5385 h 5385"/>
            </a:gdLst>
            <a:ahLst/>
            <a:cxnLst>
              <a:cxn ang="0">
                <a:pos x="connsiteX0" y="connsiteY0"/>
              </a:cxn>
              <a:cxn ang="0">
                <a:pos x="connsiteX1" y="connsiteY1"/>
              </a:cxn>
              <a:cxn ang="0">
                <a:pos x="connsiteX2" y="connsiteY2"/>
              </a:cxn>
              <a:cxn ang="0">
                <a:pos x="connsiteX3" y="connsiteY3"/>
              </a:cxn>
            </a:cxnLst>
            <a:rect l="l" t="t" r="r" b="b"/>
            <a:pathLst>
              <a:path w="10831" h="5385">
                <a:moveTo>
                  <a:pt x="0" y="5385"/>
                </a:moveTo>
                <a:lnTo>
                  <a:pt x="5415" y="0"/>
                </a:lnTo>
                <a:lnTo>
                  <a:pt x="10831" y="5385"/>
                </a:lnTo>
                <a:lnTo>
                  <a:pt x="0" y="5385"/>
                </a:lnTo>
                <a:close/>
              </a:path>
            </a:pathLst>
          </a:custGeom>
          <a:solidFill>
            <a:srgbClr val="2386EE">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sp>
        <p:nvSpPr>
          <p:cNvPr id="26" name="燕尾形 25"/>
          <p:cNvSpPr/>
          <p:nvPr userDrawn="1"/>
        </p:nvSpPr>
        <p:spPr>
          <a:xfrm>
            <a:off x="26670" y="0"/>
            <a:ext cx="6794500" cy="6857365"/>
          </a:xfrm>
          <a:prstGeom prst="chevron">
            <a:avLst/>
          </a:prstGeom>
          <a:solidFill>
            <a:srgbClr val="2386EE">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燕尾形 26"/>
          <p:cNvSpPr/>
          <p:nvPr userDrawn="1"/>
        </p:nvSpPr>
        <p:spPr>
          <a:xfrm>
            <a:off x="3415665" y="-9525"/>
            <a:ext cx="6794500" cy="6866890"/>
          </a:xfrm>
          <a:prstGeom prst="chevron">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1"/>
        </p:nvSpPr>
        <p:spPr>
          <a:xfrm>
            <a:off x="404495" y="964770"/>
            <a:ext cx="11520000" cy="144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494088"/>
            <a:ext cx="2071296" cy="208800"/>
          </a:xfrm>
          <a:prstGeom prst="rect">
            <a:avLst/>
          </a:prstGeom>
        </p:spPr>
      </p:pic>
      <p:sp>
        <p:nvSpPr>
          <p:cNvPr id="20" name="标题 19"/>
          <p:cNvSpPr>
            <a:spLocks noGrp="1"/>
          </p:cNvSpPr>
          <p:nvPr>
            <p:ph type="title"/>
            <p:custDataLst>
              <p:tags r:id="rId4"/>
            </p:custDataLst>
          </p:nvPr>
        </p:nvSpPr>
        <p:spPr>
          <a:xfrm>
            <a:off x="404495" y="33528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14" name="矩形 13"/>
          <p:cNvSpPr/>
          <p:nvPr userDrawn="1"/>
        </p:nvSpPr>
        <p:spPr>
          <a:xfrm>
            <a:off x="8890" y="-16510"/>
            <a:ext cx="12174220" cy="3480435"/>
          </a:xfrm>
          <a:prstGeom prst="rect">
            <a:avLst/>
          </a:prstGeom>
          <a:blipFill rotWithShape="0">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userDrawn="1"/>
        </p:nvSpPr>
        <p:spPr>
          <a:xfrm>
            <a:off x="8890" y="-16510"/>
            <a:ext cx="12174855" cy="3471545"/>
          </a:xfrm>
          <a:prstGeom prst="rect">
            <a:avLst/>
          </a:prstGeom>
          <a:solidFill>
            <a:srgbClr val="2386EE">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1"/>
        </p:nvSpPr>
        <p:spPr>
          <a:xfrm>
            <a:off x="351790" y="356235"/>
            <a:ext cx="11489055" cy="6100445"/>
          </a:xfrm>
          <a:prstGeom prst="rect">
            <a:avLst/>
          </a:prstGeom>
          <a:solidFill>
            <a:schemeClr val="bg1"/>
          </a:solidFill>
          <a:ln>
            <a:noFill/>
          </a:ln>
          <a:effectLst>
            <a:outerShdw blurRad="152400" dist="12700" sx="101000" sy="101000" algn="ctr" rotWithShape="0">
              <a:srgbClr val="0068DD">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副标题 17"/>
          <p:cNvSpPr>
            <a:spLocks noGrp="1"/>
          </p:cNvSpPr>
          <p:nvPr>
            <p:ph type="subTitle" idx="14" hasCustomPrompt="1"/>
            <p:custDataLst>
              <p:tags r:id="rId3"/>
            </p:custDataLst>
          </p:nvPr>
        </p:nvSpPr>
        <p:spPr>
          <a:xfrm>
            <a:off x="1117918" y="386143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9" name="标题 18"/>
          <p:cNvSpPr>
            <a:spLocks noGrp="1"/>
          </p:cNvSpPr>
          <p:nvPr>
            <p:ph type="ctrTitle" idx="13" hasCustomPrompt="1"/>
            <p:custDataLst>
              <p:tags r:id="rId4"/>
            </p:custDataLst>
          </p:nvPr>
        </p:nvSpPr>
        <p:spPr>
          <a:xfrm>
            <a:off x="1118235" y="22072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0" name="文本占位符 19"/>
          <p:cNvSpPr>
            <a:spLocks noGrp="1"/>
          </p:cNvSpPr>
          <p:nvPr>
            <p:ph type="body" sz="quarter" idx="16" hasCustomPrompt="1"/>
            <p:custDataLst>
              <p:tags r:id="rId5"/>
            </p:custDataLst>
          </p:nvPr>
        </p:nvSpPr>
        <p:spPr>
          <a:xfrm>
            <a:off x="1117918" y="581025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grpSp>
        <p:nvGrpSpPr>
          <p:cNvPr id="54" name="组合 53"/>
          <p:cNvGrpSpPr/>
          <p:nvPr userDrawn="1"/>
        </p:nvGrpSpPr>
        <p:grpSpPr>
          <a:xfrm>
            <a:off x="8858250" y="1419860"/>
            <a:ext cx="2383790" cy="2559685"/>
            <a:chOff x="13910" y="1847"/>
            <a:chExt cx="3754" cy="4031"/>
          </a:xfrm>
        </p:grpSpPr>
        <p:sp>
          <p:nvSpPr>
            <p:cNvPr id="25" name="椭圆 24"/>
            <p:cNvSpPr/>
            <p:nvPr userDrawn="1"/>
          </p:nvSpPr>
          <p:spPr>
            <a:xfrm>
              <a:off x="16300" y="5018"/>
              <a:ext cx="828" cy="828"/>
            </a:xfrm>
            <a:prstGeom prst="ellipse">
              <a:avLst/>
            </a:prstGeom>
            <a:gradFill>
              <a:gsLst>
                <a:gs pos="0">
                  <a:srgbClr val="00B0F0">
                    <a:alpha val="54000"/>
                  </a:srgbClr>
                </a:gs>
                <a:gs pos="100000">
                  <a:srgbClr val="0068DD"/>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userDrawn="1"/>
          </p:nvSpPr>
          <p:spPr>
            <a:xfrm>
              <a:off x="13910" y="1847"/>
              <a:ext cx="3754" cy="3754"/>
            </a:xfrm>
            <a:prstGeom prst="ellipse">
              <a:avLst/>
            </a:prstGeom>
            <a:blipFill rotWithShape="0">
              <a:blip r:embed="rId6"/>
              <a:stretch>
                <a:fillRect/>
              </a:stretch>
            </a:blipFill>
            <a:ln w="34925">
              <a:gradFill>
                <a:gsLst>
                  <a:gs pos="0">
                    <a:srgbClr val="0097DE"/>
                  </a:gs>
                  <a:gs pos="100000">
                    <a:srgbClr val="0068DD">
                      <a:alpha val="100000"/>
                    </a:srgbClr>
                  </a:gs>
                </a:gsLst>
                <a:lin ang="582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userDrawn="1"/>
          </p:nvSpPr>
          <p:spPr>
            <a:xfrm>
              <a:off x="13910" y="2487"/>
              <a:ext cx="440" cy="440"/>
            </a:xfrm>
            <a:prstGeom prst="ellipse">
              <a:avLst/>
            </a:prstGeom>
            <a:gradFill>
              <a:gsLst>
                <a:gs pos="0">
                  <a:srgbClr val="00B0F0"/>
                </a:gs>
                <a:gs pos="100000">
                  <a:srgbClr val="0068DD"/>
                </a:gs>
              </a:gsLst>
              <a:lin ang="161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椭圆 25"/>
            <p:cNvSpPr/>
            <p:nvPr userDrawn="1"/>
          </p:nvSpPr>
          <p:spPr>
            <a:xfrm>
              <a:off x="14073" y="4594"/>
              <a:ext cx="1284" cy="1284"/>
            </a:xfrm>
            <a:prstGeom prst="ellipse">
              <a:avLst/>
            </a:prstGeom>
            <a:gradFill>
              <a:gsLst>
                <a:gs pos="0">
                  <a:srgbClr val="00B0F0"/>
                </a:gs>
                <a:gs pos="100000">
                  <a:srgbClr val="0068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椭圆 56"/>
            <p:cNvSpPr/>
            <p:nvPr userDrawn="1"/>
          </p:nvSpPr>
          <p:spPr>
            <a:xfrm>
              <a:off x="15201" y="4839"/>
              <a:ext cx="272" cy="272"/>
            </a:xfrm>
            <a:prstGeom prst="ellipse">
              <a:avLst/>
            </a:prstGeom>
            <a:gradFill>
              <a:gsLst>
                <a:gs pos="0">
                  <a:srgbClr val="00B0F0"/>
                </a:gs>
                <a:gs pos="100000">
                  <a:srgbClr val="0068DD"/>
                </a:gs>
              </a:gsLst>
              <a:lin ang="9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8" name="组合 47"/>
          <p:cNvGrpSpPr/>
          <p:nvPr userDrawn="1"/>
        </p:nvGrpSpPr>
        <p:grpSpPr>
          <a:xfrm>
            <a:off x="10825480" y="584200"/>
            <a:ext cx="762000" cy="408940"/>
            <a:chOff x="17293" y="760"/>
            <a:chExt cx="1200" cy="644"/>
          </a:xfrm>
        </p:grpSpPr>
        <p:grpSp>
          <p:nvGrpSpPr>
            <p:cNvPr id="33" name="组合 32"/>
            <p:cNvGrpSpPr/>
            <p:nvPr userDrawn="1"/>
          </p:nvGrpSpPr>
          <p:grpSpPr>
            <a:xfrm>
              <a:off x="17293" y="760"/>
              <a:ext cx="1200" cy="126"/>
              <a:chOff x="17293" y="760"/>
              <a:chExt cx="1200" cy="126"/>
            </a:xfrm>
          </p:grpSpPr>
          <p:sp>
            <p:nvSpPr>
              <p:cNvPr id="27" name="椭圆 26"/>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椭圆 29"/>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椭圆 30"/>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椭圆 31"/>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4" name="组合 33"/>
            <p:cNvGrpSpPr/>
            <p:nvPr userDrawn="1"/>
          </p:nvGrpSpPr>
          <p:grpSpPr>
            <a:xfrm>
              <a:off x="17293" y="1019"/>
              <a:ext cx="1200" cy="126"/>
              <a:chOff x="17293" y="760"/>
              <a:chExt cx="1200" cy="126"/>
            </a:xfrm>
          </p:grpSpPr>
          <p:sp>
            <p:nvSpPr>
              <p:cNvPr id="35" name="椭圆 34"/>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椭圆 35"/>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椭圆 36"/>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椭圆 37"/>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椭圆 38"/>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椭圆 39"/>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1" name="组合 40"/>
            <p:cNvGrpSpPr/>
            <p:nvPr userDrawn="1"/>
          </p:nvGrpSpPr>
          <p:grpSpPr>
            <a:xfrm>
              <a:off x="17293" y="1278"/>
              <a:ext cx="1200" cy="126"/>
              <a:chOff x="17293" y="760"/>
              <a:chExt cx="1200" cy="126"/>
            </a:xfrm>
          </p:grpSpPr>
          <p:sp>
            <p:nvSpPr>
              <p:cNvPr id="42" name="椭圆 41"/>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椭圆 42"/>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椭圆 43"/>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椭圆 44"/>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椭圆 45"/>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椭圆 46"/>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50" name="等腰三角形 49"/>
          <p:cNvSpPr/>
          <p:nvPr userDrawn="1"/>
        </p:nvSpPr>
        <p:spPr>
          <a:xfrm>
            <a:off x="9999345" y="5568950"/>
            <a:ext cx="1841500" cy="887730"/>
          </a:xfrm>
          <a:prstGeom prst="triangl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等腰三角形 48"/>
          <p:cNvSpPr/>
          <p:nvPr userDrawn="1"/>
        </p:nvSpPr>
        <p:spPr>
          <a:xfrm>
            <a:off x="9478645" y="5930265"/>
            <a:ext cx="1092200" cy="526415"/>
          </a:xfrm>
          <a:prstGeom prst="triangle">
            <a:avLst/>
          </a:prstGeom>
          <a:solidFill>
            <a:srgbClr val="0097D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52" name="直接连接符 51"/>
          <p:cNvCxnSpPr/>
          <p:nvPr/>
        </p:nvCxnSpPr>
        <p:spPr>
          <a:xfrm>
            <a:off x="1181100" y="3509645"/>
            <a:ext cx="5708650" cy="0"/>
          </a:xfrm>
          <a:prstGeom prst="line">
            <a:avLst/>
          </a:prstGeom>
          <a:ln w="12700">
            <a:solidFill>
              <a:srgbClr val="2386EE"/>
            </a:solidFill>
          </a:ln>
        </p:spPr>
        <p:style>
          <a:lnRef idx="1">
            <a:schemeClr val="accent1"/>
          </a:lnRef>
          <a:fillRef idx="0">
            <a:schemeClr val="accent1"/>
          </a:fillRef>
          <a:effectRef idx="0">
            <a:schemeClr val="accent1"/>
          </a:effectRef>
          <a:fontRef idx="minor">
            <a:schemeClr val="tx1"/>
          </a:fontRef>
        </p:style>
      </p:cxnSp>
      <p:sp>
        <p:nvSpPr>
          <p:cNvPr id="53" name="矩形 52"/>
          <p:cNvSpPr/>
          <p:nvPr userDrawn="1"/>
        </p:nvSpPr>
        <p:spPr>
          <a:xfrm>
            <a:off x="1174750" y="3433445"/>
            <a:ext cx="1762125" cy="762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5" name="图片 54" descr="爱瑞思软件"/>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24560" y="726440"/>
            <a:ext cx="2362200" cy="228600"/>
          </a:xfrm>
          <a:prstGeom prst="rect">
            <a:avLst/>
          </a:prstGeom>
        </p:spPr>
      </p:pic>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9" name="任意多边形 16"/>
          <p:cNvSpPr/>
          <p:nvPr userDrawn="1">
            <p:custDataLst>
              <p:tags r:id="rId2"/>
            </p:custDataLst>
          </p:nvPr>
        </p:nvSpPr>
        <p:spPr>
          <a:xfrm rot="16200000">
            <a:off x="2665095" y="-2667000"/>
            <a:ext cx="6861810" cy="121881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0806" h="19372">
                <a:moveTo>
                  <a:pt x="0" y="0"/>
                </a:moveTo>
                <a:lnTo>
                  <a:pt x="10806" y="10806"/>
                </a:lnTo>
                <a:lnTo>
                  <a:pt x="10806" y="19372"/>
                </a:lnTo>
                <a:lnTo>
                  <a:pt x="0" y="19372"/>
                </a:lnTo>
                <a:lnTo>
                  <a:pt x="0" y="0"/>
                </a:lnTo>
                <a:close/>
              </a:path>
            </a:pathLst>
          </a:cu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直角三角形 9"/>
          <p:cNvSpPr/>
          <p:nvPr userDrawn="1">
            <p:custDataLst>
              <p:tags r:id="rId3"/>
            </p:custDataLst>
          </p:nvPr>
        </p:nvSpPr>
        <p:spPr>
          <a:xfrm rot="16200000">
            <a:off x="5333365" y="0"/>
            <a:ext cx="6858635" cy="6858635"/>
          </a:xfrm>
          <a:prstGeom prst="rtTriangle">
            <a:avLst/>
          </a:prstGeom>
          <a:solidFill>
            <a:schemeClr val="accent1">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标题 12"/>
          <p:cNvSpPr>
            <a:spLocks noGrp="1"/>
          </p:cNvSpPr>
          <p:nvPr>
            <p:ph type="title"/>
            <p:custDataLst>
              <p:tags r:id="rId4"/>
            </p:custDataLst>
          </p:nvPr>
        </p:nvSpPr>
        <p:spPr>
          <a:xfrm>
            <a:off x="697865" y="238125"/>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2" name="Rectangle 696"/>
          <p:cNvSpPr>
            <a:spLocks noChangeArrowheads="1"/>
          </p:cNvSpPr>
          <p:nvPr userDrawn="1"/>
        </p:nvSpPr>
        <p:spPr bwMode="auto">
          <a:xfrm>
            <a:off x="9161145" y="6750685"/>
            <a:ext cx="3044825" cy="114300"/>
          </a:xfrm>
          <a:prstGeom prst="rect">
            <a:avLst/>
          </a:prstGeom>
          <a:solidFill>
            <a:srgbClr val="BAD1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 name="Rectangle 697"/>
          <p:cNvSpPr>
            <a:spLocks noChangeArrowheads="1"/>
          </p:cNvSpPr>
          <p:nvPr userDrawn="1"/>
        </p:nvSpPr>
        <p:spPr bwMode="auto">
          <a:xfrm>
            <a:off x="5495290" y="6750685"/>
            <a:ext cx="3665855" cy="114300"/>
          </a:xfrm>
          <a:prstGeom prst="rect">
            <a:avLst/>
          </a:prstGeom>
          <a:solidFill>
            <a:srgbClr val="008DD5">
              <a:alpha val="93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 name="Rectangle 698"/>
          <p:cNvSpPr>
            <a:spLocks noChangeArrowheads="1"/>
          </p:cNvSpPr>
          <p:nvPr userDrawn="1"/>
        </p:nvSpPr>
        <p:spPr bwMode="auto">
          <a:xfrm>
            <a:off x="-7620" y="6750685"/>
            <a:ext cx="5502910" cy="114300"/>
          </a:xfrm>
          <a:prstGeom prst="rect">
            <a:avLst/>
          </a:prstGeom>
          <a:solidFill>
            <a:srgbClr val="0076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pic>
        <p:nvPicPr>
          <p:cNvPr id="12" name="图片 11" descr="/Users/ui02/Desktop/爱瑞思2016.05.20/LOGO文件/公司LOGO/ppt-logo/1白.png1白"/>
          <p:cNvPicPr>
            <a:picLocks noChangeAspect="1"/>
          </p:cNvPicPr>
          <p:nvPr userDrawn="1"/>
        </p:nvPicPr>
        <p:blipFill>
          <a:blip r:embed="rId5"/>
          <a:srcRect/>
          <a:stretch>
            <a:fillRect/>
          </a:stretch>
        </p:blipFill>
        <p:spPr>
          <a:xfrm>
            <a:off x="253365" y="310515"/>
            <a:ext cx="217170" cy="217170"/>
          </a:xfrm>
          <a:prstGeom prst="rect">
            <a:avLst/>
          </a:prstGeom>
        </p:spPr>
      </p:pic>
      <p:sp>
        <p:nvSpPr>
          <p:cNvPr id="5" name="矩形 4"/>
          <p:cNvSpPr/>
          <p:nvPr userDrawn="1"/>
        </p:nvSpPr>
        <p:spPr>
          <a:xfrm>
            <a:off x="209550" y="266700"/>
            <a:ext cx="304800" cy="304800"/>
          </a:xfrm>
          <a:prstGeom prst="rect">
            <a:avLst/>
          </a:prstGeom>
          <a:solidFill>
            <a:srgbClr val="2E9DE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userDrawn="1"/>
        </p:nvSpPr>
        <p:spPr>
          <a:xfrm>
            <a:off x="431800" y="482600"/>
            <a:ext cx="203200" cy="203200"/>
          </a:xfrm>
          <a:prstGeom prst="rect">
            <a:avLst/>
          </a:prstGeom>
          <a:solidFill>
            <a:srgbClr val="228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Users/ui02/Desktop/爱瑞思2016.05.20/LOGO文件/公司LOGO/ppt-logo/1白.png1白"/>
          <p:cNvPicPr>
            <a:picLocks noChangeAspect="1"/>
          </p:cNvPicPr>
          <p:nvPr userDrawn="1"/>
        </p:nvPicPr>
        <p:blipFill>
          <a:blip r:embed="rId5"/>
          <a:srcRect/>
          <a:stretch>
            <a:fillRect/>
          </a:stretch>
        </p:blipFill>
        <p:spPr>
          <a:xfrm>
            <a:off x="253365" y="310515"/>
            <a:ext cx="217170" cy="217170"/>
          </a:xfrm>
          <a:prstGeom prst="rect">
            <a:avLst/>
          </a:prstGeom>
        </p:spPr>
      </p:pic>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17" name="矩形 16"/>
          <p:cNvSpPr/>
          <p:nvPr userDrawn="1"/>
        </p:nvSpPr>
        <p:spPr>
          <a:xfrm flipV="1">
            <a:off x="404495" y="951230"/>
            <a:ext cx="216000" cy="50400"/>
          </a:xfrm>
          <a:prstGeom prst="rect">
            <a:avLst/>
          </a:prstGeom>
          <a:solidFill>
            <a:srgbClr val="2386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86888"/>
            <a:ext cx="2071296" cy="208800"/>
          </a:xfrm>
          <a:prstGeom prst="rect">
            <a:avLst/>
          </a:prstGeom>
        </p:spPr>
      </p:pic>
      <p:sp>
        <p:nvSpPr>
          <p:cNvPr id="20" name="标题 19"/>
          <p:cNvSpPr>
            <a:spLocks noGrp="1"/>
          </p:cNvSpPr>
          <p:nvPr>
            <p:ph type="title"/>
            <p:custDataLst>
              <p:tags r:id="rId4"/>
            </p:custDataLst>
          </p:nvPr>
        </p:nvSpPr>
        <p:spPr>
          <a:xfrm>
            <a:off x="404495" y="33528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矩形 2"/>
          <p:cNvSpPr/>
          <p:nvPr userDrawn="1"/>
        </p:nvSpPr>
        <p:spPr>
          <a:xfrm flipV="1">
            <a:off x="652145" y="951230"/>
            <a:ext cx="1296000" cy="50400"/>
          </a:xfrm>
          <a:prstGeom prst="rect">
            <a:avLst/>
          </a:prstGeom>
          <a:gradFill>
            <a:gsLst>
              <a:gs pos="10000">
                <a:srgbClr val="2386EE">
                  <a:alpha val="0"/>
                </a:srgbClr>
              </a:gs>
              <a:gs pos="100000">
                <a:srgbClr val="2D84F1"/>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6" name="椭圆 5"/>
          <p:cNvSpPr/>
          <p:nvPr userDrawn="1"/>
        </p:nvSpPr>
        <p:spPr>
          <a:xfrm>
            <a:off x="81915" y="194310"/>
            <a:ext cx="635000" cy="635000"/>
          </a:xfrm>
          <a:prstGeom prst="ellipse">
            <a:avLst/>
          </a:prstGeom>
          <a:solidFill>
            <a:srgbClr val="2686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17"/>
          <p:cNvSpPr/>
          <p:nvPr userDrawn="1"/>
        </p:nvSpPr>
        <p:spPr>
          <a:xfrm>
            <a:off x="0" y="0"/>
            <a:ext cx="588645" cy="707390"/>
          </a:xfrm>
          <a:custGeom>
            <a:avLst/>
            <a:gdLst>
              <a:gd name="connsiteX0" fmla="*/ 0 w 471214"/>
              <a:gd name="connsiteY0" fmla="*/ 0 h 566513"/>
              <a:gd name="connsiteX1" fmla="*/ 467009 w 471214"/>
              <a:gd name="connsiteY1" fmla="*/ 0 h 566513"/>
              <a:gd name="connsiteX2" fmla="*/ 471214 w 471214"/>
              <a:gd name="connsiteY2" fmla="*/ 41711 h 566513"/>
              <a:gd name="connsiteX3" fmla="*/ 47382 w 471214"/>
              <a:gd name="connsiteY3" fmla="*/ 561737 h 566513"/>
              <a:gd name="connsiteX4" fmla="*/ 0 w 471214"/>
              <a:gd name="connsiteY4" fmla="*/ 566513 h 56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14" h="566513">
                <a:moveTo>
                  <a:pt x="0" y="0"/>
                </a:moveTo>
                <a:lnTo>
                  <a:pt x="467009" y="0"/>
                </a:lnTo>
                <a:lnTo>
                  <a:pt x="471214" y="41711"/>
                </a:lnTo>
                <a:cubicBezTo>
                  <a:pt x="471214" y="298224"/>
                  <a:pt x="289262" y="512241"/>
                  <a:pt x="47382" y="561737"/>
                </a:cubicBezTo>
                <a:lnTo>
                  <a:pt x="0" y="566513"/>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任意多边形: 形状 18"/>
          <p:cNvSpPr/>
          <p:nvPr userDrawn="1"/>
        </p:nvSpPr>
        <p:spPr>
          <a:xfrm rot="10800000">
            <a:off x="11720786" y="6291487"/>
            <a:ext cx="471214" cy="566513"/>
          </a:xfrm>
          <a:custGeom>
            <a:avLst/>
            <a:gdLst>
              <a:gd name="connsiteX0" fmla="*/ 0 w 471214"/>
              <a:gd name="connsiteY0" fmla="*/ 0 h 566513"/>
              <a:gd name="connsiteX1" fmla="*/ 467009 w 471214"/>
              <a:gd name="connsiteY1" fmla="*/ 0 h 566513"/>
              <a:gd name="connsiteX2" fmla="*/ 471214 w 471214"/>
              <a:gd name="connsiteY2" fmla="*/ 41711 h 566513"/>
              <a:gd name="connsiteX3" fmla="*/ 47382 w 471214"/>
              <a:gd name="connsiteY3" fmla="*/ 561737 h 566513"/>
              <a:gd name="connsiteX4" fmla="*/ 0 w 471214"/>
              <a:gd name="connsiteY4" fmla="*/ 566513 h 56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14" h="566513">
                <a:moveTo>
                  <a:pt x="0" y="0"/>
                </a:moveTo>
                <a:lnTo>
                  <a:pt x="467009" y="0"/>
                </a:lnTo>
                <a:lnTo>
                  <a:pt x="471214" y="41711"/>
                </a:lnTo>
                <a:cubicBezTo>
                  <a:pt x="471214" y="298224"/>
                  <a:pt x="289262" y="512241"/>
                  <a:pt x="47382" y="561737"/>
                </a:cubicBezTo>
                <a:lnTo>
                  <a:pt x="0" y="566513"/>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8" name="图片 7"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3149" y="6386888"/>
            <a:ext cx="2071296" cy="208800"/>
          </a:xfrm>
          <a:prstGeom prst="rect">
            <a:avLst/>
          </a:prstGeom>
        </p:spPr>
      </p:pic>
      <p:pic>
        <p:nvPicPr>
          <p:cNvPr id="10" name="图片 9" descr="Schola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490" y="349885"/>
            <a:ext cx="323850" cy="323850"/>
          </a:xfrm>
          <a:prstGeom prst="rect">
            <a:avLst/>
          </a:prstGeom>
        </p:spPr>
      </p:pic>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06C55D7-E066-418A-AEC8-069F09E85A4B}"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AB974F8-A7F1-4D18-8774-52D0172077CE}" type="slidenum">
              <a:rPr lang="zh-CN" altLang="en-US" smtClean="0"/>
            </a:fld>
            <a:endParaRPr lang="zh-CN" altLang="en-US"/>
          </a:p>
        </p:txBody>
      </p:sp>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sp>
        <p:nvSpPr>
          <p:cNvPr id="9" name="任意多边形 16"/>
          <p:cNvSpPr/>
          <p:nvPr userDrawn="1">
            <p:custDataLst>
              <p:tags r:id="rId3"/>
            </p:custDataLst>
          </p:nvPr>
        </p:nvSpPr>
        <p:spPr>
          <a:xfrm rot="16200000">
            <a:off x="2667000" y="-2666365"/>
            <a:ext cx="6861810" cy="121881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0806" h="19372">
                <a:moveTo>
                  <a:pt x="0" y="0"/>
                </a:moveTo>
                <a:lnTo>
                  <a:pt x="10806" y="10806"/>
                </a:lnTo>
                <a:lnTo>
                  <a:pt x="10806" y="19372"/>
                </a:lnTo>
                <a:lnTo>
                  <a:pt x="0" y="19372"/>
                </a:lnTo>
                <a:lnTo>
                  <a:pt x="0" y="0"/>
                </a:lnTo>
                <a:close/>
              </a:path>
            </a:pathLst>
          </a:cu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直角三角形 9"/>
          <p:cNvSpPr/>
          <p:nvPr userDrawn="1">
            <p:custDataLst>
              <p:tags r:id="rId4"/>
            </p:custDataLst>
          </p:nvPr>
        </p:nvSpPr>
        <p:spPr>
          <a:xfrm rot="16200000">
            <a:off x="5333365" y="0"/>
            <a:ext cx="6858635" cy="6858635"/>
          </a:xfrm>
          <a:prstGeom prst="rtTriangle">
            <a:avLst/>
          </a:prstGeom>
          <a:solidFill>
            <a:schemeClr val="accent1">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2F2F2"/>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9"/>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7" name="日期占位符 3"/>
          <p:cNvSpPr>
            <a:spLocks noGrp="1"/>
          </p:cNvSpPr>
          <p:nvPr>
            <p:ph type="dt" sz="half" idx="2"/>
          </p:nvPr>
        </p:nvSpPr>
        <p:spPr>
          <a:xfrm>
            <a:off x="608641" y="6356350"/>
            <a:ext cx="284544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a:xfrm>
            <a:off x="4166400" y="6356350"/>
            <a:ext cx="38592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a:xfrm>
            <a:off x="8737921" y="6356350"/>
            <a:ext cx="2845440" cy="365125"/>
          </a:xfrm>
          <a:prstGeom prst="rect">
            <a:avLst/>
          </a:prstGeom>
        </p:spPr>
        <p:txBody>
          <a:bodyPr vert="horz" wrap="square" lIns="91440" tIns="45720" rIns="91440" bIns="45720" numCol="1" anchor="ctr" anchorCtr="0" compatLnSpc="1"/>
          <a:p>
            <a:pPr algn="r"/>
            <a:fld id="{9A0DB2DC-4C9A-4742-B13C-FB6460FD3503}" type="slidenum">
              <a:rPr lang="zh-CN" altLang="en-US" dirty="0"/>
            </a:fld>
            <a:endParaRPr lang="zh-CN" altLang="en-US" dirty="0"/>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等腰三角形 1"/>
          <p:cNvSpPr/>
          <p:nvPr userDrawn="1"/>
        </p:nvSpPr>
        <p:spPr>
          <a:xfrm rot="10800000">
            <a:off x="266700" y="0"/>
            <a:ext cx="3554095" cy="2059305"/>
          </a:xfrm>
          <a:prstGeom prst="triangl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LOGO爱瑞思软件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9675" y="337185"/>
            <a:ext cx="1488144" cy="690563"/>
          </a:xfrm>
          <a:prstGeom prst="rect">
            <a:avLst/>
          </a:prstGeom>
        </p:spPr>
      </p:pic>
      <p:sp>
        <p:nvSpPr>
          <p:cNvPr id="4" name="直角三角形 3"/>
          <p:cNvSpPr/>
          <p:nvPr userDrawn="1"/>
        </p:nvSpPr>
        <p:spPr>
          <a:xfrm rot="10800000">
            <a:off x="5104130" y="0"/>
            <a:ext cx="7087870" cy="6844665"/>
          </a:xfrm>
          <a:prstGeom prst="rtTriangle">
            <a:avLst/>
          </a:prstGeom>
          <a:blipFill rotWithShape="0">
            <a:blip r:embed="rId4"/>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0" name="直接连接符 9"/>
          <p:cNvCxnSpPr/>
          <p:nvPr userDrawn="1">
            <p:custDataLst>
              <p:tags r:id="rId5"/>
            </p:custDataLst>
          </p:nvPr>
        </p:nvCxnSpPr>
        <p:spPr>
          <a:xfrm>
            <a:off x="782955" y="3894455"/>
            <a:ext cx="5420360" cy="0"/>
          </a:xfrm>
          <a:prstGeom prst="line">
            <a:avLst/>
          </a:prstGeom>
          <a:ln w="38100">
            <a:solidFill>
              <a:srgbClr val="2386EE"/>
            </a:solidFill>
          </a:ln>
        </p:spPr>
        <p:style>
          <a:lnRef idx="1">
            <a:schemeClr val="accent1"/>
          </a:lnRef>
          <a:fillRef idx="0">
            <a:schemeClr val="accent1"/>
          </a:fillRef>
          <a:effectRef idx="0">
            <a:schemeClr val="accent1"/>
          </a:effectRef>
          <a:fontRef idx="minor">
            <a:schemeClr val="tx1"/>
          </a:fontRef>
        </p:style>
      </p:cxnSp>
      <p:sp>
        <p:nvSpPr>
          <p:cNvPr id="7" name="文本占位符 6"/>
          <p:cNvSpPr>
            <a:spLocks noGrp="1"/>
          </p:cNvSpPr>
          <p:nvPr>
            <p:ph type="body" sz="quarter" idx="16" hasCustomPrompt="1"/>
            <p:custDataLst>
              <p:tags r:id="rId6"/>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9" name="副标题 8"/>
          <p:cNvSpPr>
            <a:spLocks noGrp="1"/>
          </p:cNvSpPr>
          <p:nvPr>
            <p:ph type="subTitle" idx="14" hasCustomPrompt="1"/>
            <p:custDataLst>
              <p:tags r:id="rId7"/>
            </p:custDataLst>
          </p:nvPr>
        </p:nvSpPr>
        <p:spPr>
          <a:xfrm>
            <a:off x="762318" y="4170681"/>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1" name="标题 10"/>
          <p:cNvSpPr>
            <a:spLocks noGrp="1"/>
          </p:cNvSpPr>
          <p:nvPr>
            <p:ph type="ctrTitle" idx="13" hasCustomPrompt="1"/>
            <p:custDataLst>
              <p:tags r:id="rId8"/>
            </p:custDataLst>
          </p:nvPr>
        </p:nvSpPr>
        <p:spPr>
          <a:xfrm>
            <a:off x="762635" y="266954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5" name="任意多边形 4"/>
          <p:cNvSpPr/>
          <p:nvPr userDrawn="1"/>
        </p:nvSpPr>
        <p:spPr>
          <a:xfrm>
            <a:off x="859091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1BC4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3" name="任意多边形 12"/>
          <p:cNvSpPr/>
          <p:nvPr userDrawn="1"/>
        </p:nvSpPr>
        <p:spPr>
          <a:xfrm>
            <a:off x="8954770"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5" name="直接连接符 14"/>
          <p:cNvCxnSpPr/>
          <p:nvPr userDrawn="1"/>
        </p:nvCxnSpPr>
        <p:spPr>
          <a:xfrm flipH="1">
            <a:off x="8399780" y="4687570"/>
            <a:ext cx="1563370" cy="2188845"/>
          </a:xfrm>
          <a:prstGeom prst="line">
            <a:avLst/>
          </a:prstGeom>
          <a:ln>
            <a:solidFill>
              <a:srgbClr val="1BC4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6" name="等腰三角形 5"/>
          <p:cNvSpPr/>
          <p:nvPr userDrawn="1"/>
        </p:nvSpPr>
        <p:spPr>
          <a:xfrm rot="10800000">
            <a:off x="266700" y="0"/>
            <a:ext cx="3554095" cy="2059305"/>
          </a:xfrm>
          <a:prstGeom prst="triangl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LOGO爱瑞思软件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9675" y="337185"/>
            <a:ext cx="1488144" cy="690563"/>
          </a:xfrm>
          <a:prstGeom prst="rect">
            <a:avLst/>
          </a:prstGeom>
        </p:spPr>
      </p:pic>
      <p:sp>
        <p:nvSpPr>
          <p:cNvPr id="8" name="直角三角形 7"/>
          <p:cNvSpPr/>
          <p:nvPr userDrawn="1"/>
        </p:nvSpPr>
        <p:spPr>
          <a:xfrm rot="10800000">
            <a:off x="5104130" y="0"/>
            <a:ext cx="7087870" cy="6844665"/>
          </a:xfrm>
          <a:prstGeom prst="rtTriangle">
            <a:avLst/>
          </a:prstGeom>
          <a:blipFill rotWithShape="0">
            <a:blip r:embed="rId4"/>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0" name="直接连接符 9"/>
          <p:cNvCxnSpPr/>
          <p:nvPr userDrawn="1">
            <p:custDataLst>
              <p:tags r:id="rId5"/>
            </p:custDataLst>
          </p:nvPr>
        </p:nvCxnSpPr>
        <p:spPr>
          <a:xfrm>
            <a:off x="782955" y="3894455"/>
            <a:ext cx="5420360" cy="0"/>
          </a:xfrm>
          <a:prstGeom prst="line">
            <a:avLst/>
          </a:prstGeom>
          <a:ln w="38100">
            <a:solidFill>
              <a:srgbClr val="2386EE"/>
            </a:solidFill>
          </a:ln>
        </p:spPr>
        <p:style>
          <a:lnRef idx="1">
            <a:schemeClr val="accent1"/>
          </a:lnRef>
          <a:fillRef idx="0">
            <a:schemeClr val="accent1"/>
          </a:fillRef>
          <a:effectRef idx="0">
            <a:schemeClr val="accent1"/>
          </a:effectRef>
          <a:fontRef idx="minor">
            <a:schemeClr val="tx1"/>
          </a:fontRef>
        </p:style>
      </p:cxnSp>
      <p:sp>
        <p:nvSpPr>
          <p:cNvPr id="9" name="文本占位符 8"/>
          <p:cNvSpPr>
            <a:spLocks noGrp="1"/>
          </p:cNvSpPr>
          <p:nvPr>
            <p:ph type="body" sz="quarter" idx="16" hasCustomPrompt="1"/>
            <p:custDataLst>
              <p:tags r:id="rId6"/>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11" name="副标题 10"/>
          <p:cNvSpPr>
            <a:spLocks noGrp="1"/>
          </p:cNvSpPr>
          <p:nvPr>
            <p:ph type="subTitle" idx="14" hasCustomPrompt="1"/>
            <p:custDataLst>
              <p:tags r:id="rId7"/>
            </p:custDataLst>
          </p:nvPr>
        </p:nvSpPr>
        <p:spPr>
          <a:xfrm>
            <a:off x="762318" y="4170681"/>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2" name="标题 11"/>
          <p:cNvSpPr>
            <a:spLocks noGrp="1"/>
          </p:cNvSpPr>
          <p:nvPr>
            <p:ph type="ctrTitle" idx="13" hasCustomPrompt="1"/>
            <p:custDataLst>
              <p:tags r:id="rId8"/>
            </p:custDataLst>
          </p:nvPr>
        </p:nvSpPr>
        <p:spPr>
          <a:xfrm>
            <a:off x="762635" y="266954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18" name="任意多边形 17"/>
          <p:cNvSpPr/>
          <p:nvPr userDrawn="1"/>
        </p:nvSpPr>
        <p:spPr>
          <a:xfrm>
            <a:off x="824166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a:latin typeface="Microsoft YaHei Bold" panose="020B0503020204020204" charset="-122"/>
              <a:ea typeface="Microsoft YaHei Bold" panose="020B0503020204020204" charset="-122"/>
            </a:endParaRPr>
          </a:p>
        </p:txBody>
      </p:sp>
      <p:sp>
        <p:nvSpPr>
          <p:cNvPr id="14" name="任意多边形 13"/>
          <p:cNvSpPr/>
          <p:nvPr userDrawn="1"/>
        </p:nvSpPr>
        <p:spPr>
          <a:xfrm>
            <a:off x="859091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18AB6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5" name="任意多边形 14"/>
          <p:cNvSpPr/>
          <p:nvPr userDrawn="1"/>
        </p:nvSpPr>
        <p:spPr>
          <a:xfrm>
            <a:off x="8954770"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6" name="矩形 5"/>
          <p:cNvSpPr/>
          <p:nvPr userDrawn="1"/>
        </p:nvSpPr>
        <p:spPr>
          <a:xfrm>
            <a:off x="8890" y="0"/>
            <a:ext cx="12174220" cy="3480435"/>
          </a:xfrm>
          <a:prstGeom prst="rect">
            <a:avLst/>
          </a:prstGeom>
          <a:blipFill rotWithShape="0">
            <a:blip r:embed="rId2"/>
            <a:stretch>
              <a:fillRect t="-19000" b="-3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userDrawn="1"/>
        </p:nvSpPr>
        <p:spPr>
          <a:xfrm>
            <a:off x="0" y="0"/>
            <a:ext cx="12174855" cy="3471545"/>
          </a:xfrm>
          <a:prstGeom prst="rect">
            <a:avLst/>
          </a:prstGeom>
          <a:solidFill>
            <a:srgbClr val="2386E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副标题 8"/>
          <p:cNvSpPr>
            <a:spLocks noGrp="1"/>
          </p:cNvSpPr>
          <p:nvPr>
            <p:ph type="subTitle" idx="14" hasCustomPrompt="1"/>
            <p:custDataLst>
              <p:tags r:id="rId3"/>
            </p:custDataLst>
          </p:nvPr>
        </p:nvSpPr>
        <p:spPr>
          <a:xfrm>
            <a:off x="762318" y="387794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1" name="标题 10"/>
          <p:cNvSpPr>
            <a:spLocks noGrp="1"/>
          </p:cNvSpPr>
          <p:nvPr>
            <p:ph type="ctrTitle" idx="13" hasCustomPrompt="1"/>
            <p:custDataLst>
              <p:tags r:id="rId4"/>
            </p:custDataLst>
          </p:nvPr>
        </p:nvSpPr>
        <p:spPr>
          <a:xfrm>
            <a:off x="762635" y="222377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7" name="文本占位符 6"/>
          <p:cNvSpPr>
            <a:spLocks noGrp="1"/>
          </p:cNvSpPr>
          <p:nvPr>
            <p:ph type="body" sz="quarter" idx="16" hasCustomPrompt="1"/>
            <p:custDataLst>
              <p:tags r:id="rId5"/>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pic>
        <p:nvPicPr>
          <p:cNvPr id="8" name="图片 7" descr="LOGO爱瑞思软件"/>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8960" y="418465"/>
            <a:ext cx="2362200" cy="238125"/>
          </a:xfrm>
          <a:prstGeom prst="rect">
            <a:avLst/>
          </a:prstGeom>
        </p:spPr>
      </p:pic>
      <p:pic>
        <p:nvPicPr>
          <p:cNvPr id="16" name="图片 15" descr="LOGO"/>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509385" y="5711190"/>
            <a:ext cx="5673725" cy="1146810"/>
          </a:xfrm>
          <a:prstGeom prst="rect">
            <a:avLst/>
          </a:prstGeom>
        </p:spPr>
      </p:pic>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14" name="矩形 13"/>
          <p:cNvSpPr/>
          <p:nvPr userDrawn="1"/>
        </p:nvSpPr>
        <p:spPr>
          <a:xfrm>
            <a:off x="8890" y="-16510"/>
            <a:ext cx="12174220" cy="3480435"/>
          </a:xfrm>
          <a:prstGeom prst="rect">
            <a:avLst/>
          </a:prstGeom>
          <a:blipFill rotWithShape="0">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userDrawn="1"/>
        </p:nvSpPr>
        <p:spPr>
          <a:xfrm>
            <a:off x="8890" y="-16510"/>
            <a:ext cx="12174855" cy="3471545"/>
          </a:xfrm>
          <a:prstGeom prst="rect">
            <a:avLst/>
          </a:prstGeom>
          <a:solidFill>
            <a:srgbClr val="2386EE">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1"/>
        </p:nvSpPr>
        <p:spPr>
          <a:xfrm>
            <a:off x="351790" y="356235"/>
            <a:ext cx="11489055" cy="6100445"/>
          </a:xfrm>
          <a:prstGeom prst="rect">
            <a:avLst/>
          </a:prstGeom>
          <a:solidFill>
            <a:schemeClr val="bg1"/>
          </a:solidFill>
          <a:ln>
            <a:noFill/>
          </a:ln>
          <a:effectLst>
            <a:outerShdw blurRad="152400" dist="12700" sx="101000" sy="101000" algn="ctr" rotWithShape="0">
              <a:srgbClr val="0068DD">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副标题 17"/>
          <p:cNvSpPr>
            <a:spLocks noGrp="1"/>
          </p:cNvSpPr>
          <p:nvPr>
            <p:ph type="subTitle" idx="14" hasCustomPrompt="1"/>
            <p:custDataLst>
              <p:tags r:id="rId3"/>
            </p:custDataLst>
          </p:nvPr>
        </p:nvSpPr>
        <p:spPr>
          <a:xfrm>
            <a:off x="1117918" y="386143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9" name="标题 18"/>
          <p:cNvSpPr>
            <a:spLocks noGrp="1"/>
          </p:cNvSpPr>
          <p:nvPr>
            <p:ph type="ctrTitle" idx="13" hasCustomPrompt="1"/>
            <p:custDataLst>
              <p:tags r:id="rId4"/>
            </p:custDataLst>
          </p:nvPr>
        </p:nvSpPr>
        <p:spPr>
          <a:xfrm>
            <a:off x="1118235" y="22072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0" name="文本占位符 19"/>
          <p:cNvSpPr>
            <a:spLocks noGrp="1"/>
          </p:cNvSpPr>
          <p:nvPr>
            <p:ph type="body" sz="quarter" idx="16" hasCustomPrompt="1"/>
            <p:custDataLst>
              <p:tags r:id="rId5"/>
            </p:custDataLst>
          </p:nvPr>
        </p:nvSpPr>
        <p:spPr>
          <a:xfrm>
            <a:off x="1117918" y="581025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grpSp>
        <p:nvGrpSpPr>
          <p:cNvPr id="54" name="组合 53"/>
          <p:cNvGrpSpPr/>
          <p:nvPr userDrawn="1"/>
        </p:nvGrpSpPr>
        <p:grpSpPr>
          <a:xfrm>
            <a:off x="8858250" y="1419860"/>
            <a:ext cx="2383790" cy="2559685"/>
            <a:chOff x="13910" y="1847"/>
            <a:chExt cx="3754" cy="4031"/>
          </a:xfrm>
        </p:grpSpPr>
        <p:sp>
          <p:nvSpPr>
            <p:cNvPr id="25" name="椭圆 24"/>
            <p:cNvSpPr/>
            <p:nvPr userDrawn="1"/>
          </p:nvSpPr>
          <p:spPr>
            <a:xfrm>
              <a:off x="16300" y="5018"/>
              <a:ext cx="828" cy="828"/>
            </a:xfrm>
            <a:prstGeom prst="ellipse">
              <a:avLst/>
            </a:prstGeom>
            <a:gradFill>
              <a:gsLst>
                <a:gs pos="0">
                  <a:srgbClr val="00B0F0">
                    <a:alpha val="54000"/>
                  </a:srgbClr>
                </a:gs>
                <a:gs pos="100000">
                  <a:srgbClr val="0068DD"/>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userDrawn="1"/>
          </p:nvSpPr>
          <p:spPr>
            <a:xfrm>
              <a:off x="13910" y="1847"/>
              <a:ext cx="3754" cy="3754"/>
            </a:xfrm>
            <a:prstGeom prst="ellipse">
              <a:avLst/>
            </a:prstGeom>
            <a:blipFill rotWithShape="0">
              <a:blip r:embed="rId6"/>
              <a:stretch>
                <a:fillRect/>
              </a:stretch>
            </a:blipFill>
            <a:ln w="34925">
              <a:gradFill>
                <a:gsLst>
                  <a:gs pos="0">
                    <a:srgbClr val="0097DE"/>
                  </a:gs>
                  <a:gs pos="100000">
                    <a:srgbClr val="0068DD">
                      <a:alpha val="100000"/>
                    </a:srgbClr>
                  </a:gs>
                </a:gsLst>
                <a:lin ang="582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userDrawn="1"/>
          </p:nvSpPr>
          <p:spPr>
            <a:xfrm>
              <a:off x="13910" y="2487"/>
              <a:ext cx="440" cy="440"/>
            </a:xfrm>
            <a:prstGeom prst="ellipse">
              <a:avLst/>
            </a:prstGeom>
            <a:gradFill>
              <a:gsLst>
                <a:gs pos="0">
                  <a:srgbClr val="00B0F0"/>
                </a:gs>
                <a:gs pos="100000">
                  <a:srgbClr val="0068DD"/>
                </a:gs>
              </a:gsLst>
              <a:lin ang="161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椭圆 25"/>
            <p:cNvSpPr/>
            <p:nvPr userDrawn="1"/>
          </p:nvSpPr>
          <p:spPr>
            <a:xfrm>
              <a:off x="14073" y="4594"/>
              <a:ext cx="1284" cy="1284"/>
            </a:xfrm>
            <a:prstGeom prst="ellipse">
              <a:avLst/>
            </a:prstGeom>
            <a:gradFill>
              <a:gsLst>
                <a:gs pos="0">
                  <a:srgbClr val="00B0F0"/>
                </a:gs>
                <a:gs pos="100000">
                  <a:srgbClr val="0068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椭圆 56"/>
            <p:cNvSpPr/>
            <p:nvPr userDrawn="1"/>
          </p:nvSpPr>
          <p:spPr>
            <a:xfrm>
              <a:off x="15201" y="4839"/>
              <a:ext cx="272" cy="272"/>
            </a:xfrm>
            <a:prstGeom prst="ellipse">
              <a:avLst/>
            </a:prstGeom>
            <a:gradFill>
              <a:gsLst>
                <a:gs pos="0">
                  <a:srgbClr val="00B0F0"/>
                </a:gs>
                <a:gs pos="100000">
                  <a:srgbClr val="0068DD"/>
                </a:gs>
              </a:gsLst>
              <a:lin ang="9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8" name="组合 47"/>
          <p:cNvGrpSpPr/>
          <p:nvPr userDrawn="1"/>
        </p:nvGrpSpPr>
        <p:grpSpPr>
          <a:xfrm>
            <a:off x="10825480" y="584200"/>
            <a:ext cx="762000" cy="408940"/>
            <a:chOff x="17293" y="760"/>
            <a:chExt cx="1200" cy="644"/>
          </a:xfrm>
        </p:grpSpPr>
        <p:grpSp>
          <p:nvGrpSpPr>
            <p:cNvPr id="33" name="组合 32"/>
            <p:cNvGrpSpPr/>
            <p:nvPr userDrawn="1"/>
          </p:nvGrpSpPr>
          <p:grpSpPr>
            <a:xfrm>
              <a:off x="17293" y="760"/>
              <a:ext cx="1200" cy="126"/>
              <a:chOff x="17293" y="760"/>
              <a:chExt cx="1200" cy="126"/>
            </a:xfrm>
          </p:grpSpPr>
          <p:sp>
            <p:nvSpPr>
              <p:cNvPr id="27" name="椭圆 26"/>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椭圆 29"/>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椭圆 30"/>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椭圆 31"/>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4" name="组合 33"/>
            <p:cNvGrpSpPr/>
            <p:nvPr userDrawn="1"/>
          </p:nvGrpSpPr>
          <p:grpSpPr>
            <a:xfrm>
              <a:off x="17293" y="1019"/>
              <a:ext cx="1200" cy="126"/>
              <a:chOff x="17293" y="760"/>
              <a:chExt cx="1200" cy="126"/>
            </a:xfrm>
          </p:grpSpPr>
          <p:sp>
            <p:nvSpPr>
              <p:cNvPr id="35" name="椭圆 34"/>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椭圆 35"/>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椭圆 36"/>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椭圆 37"/>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椭圆 38"/>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椭圆 39"/>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1" name="组合 40"/>
            <p:cNvGrpSpPr/>
            <p:nvPr userDrawn="1"/>
          </p:nvGrpSpPr>
          <p:grpSpPr>
            <a:xfrm>
              <a:off x="17293" y="1278"/>
              <a:ext cx="1200" cy="126"/>
              <a:chOff x="17293" y="760"/>
              <a:chExt cx="1200" cy="126"/>
            </a:xfrm>
          </p:grpSpPr>
          <p:sp>
            <p:nvSpPr>
              <p:cNvPr id="42" name="椭圆 41"/>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椭圆 42"/>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椭圆 43"/>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椭圆 44"/>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椭圆 45"/>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椭圆 46"/>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50" name="等腰三角形 49"/>
          <p:cNvSpPr/>
          <p:nvPr userDrawn="1"/>
        </p:nvSpPr>
        <p:spPr>
          <a:xfrm>
            <a:off x="9999345" y="5568950"/>
            <a:ext cx="1841500" cy="887730"/>
          </a:xfrm>
          <a:prstGeom prst="triangl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等腰三角形 48"/>
          <p:cNvSpPr/>
          <p:nvPr userDrawn="1"/>
        </p:nvSpPr>
        <p:spPr>
          <a:xfrm>
            <a:off x="9478645" y="5930265"/>
            <a:ext cx="1092200" cy="526415"/>
          </a:xfrm>
          <a:prstGeom prst="triangle">
            <a:avLst/>
          </a:prstGeom>
          <a:solidFill>
            <a:srgbClr val="0097D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52" name="直接连接符 51"/>
          <p:cNvCxnSpPr/>
          <p:nvPr/>
        </p:nvCxnSpPr>
        <p:spPr>
          <a:xfrm>
            <a:off x="1181100" y="3509645"/>
            <a:ext cx="5708650" cy="0"/>
          </a:xfrm>
          <a:prstGeom prst="line">
            <a:avLst/>
          </a:prstGeom>
          <a:ln w="12700">
            <a:solidFill>
              <a:srgbClr val="2386EE"/>
            </a:solidFill>
          </a:ln>
        </p:spPr>
        <p:style>
          <a:lnRef idx="1">
            <a:schemeClr val="accent1"/>
          </a:lnRef>
          <a:fillRef idx="0">
            <a:schemeClr val="accent1"/>
          </a:fillRef>
          <a:effectRef idx="0">
            <a:schemeClr val="accent1"/>
          </a:effectRef>
          <a:fontRef idx="minor">
            <a:schemeClr val="tx1"/>
          </a:fontRef>
        </p:style>
      </p:cxnSp>
      <p:sp>
        <p:nvSpPr>
          <p:cNvPr id="53" name="矩形 52"/>
          <p:cNvSpPr/>
          <p:nvPr userDrawn="1"/>
        </p:nvSpPr>
        <p:spPr>
          <a:xfrm>
            <a:off x="1174750" y="3433445"/>
            <a:ext cx="1762125" cy="762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5" name="图片 54" descr="爱瑞思软件"/>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24560" y="726440"/>
            <a:ext cx="2362200" cy="228600"/>
          </a:xfrm>
          <a:prstGeom prst="rect">
            <a:avLst/>
          </a:prstGeom>
        </p:spPr>
      </p:pic>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17" name="弦形 16"/>
          <p:cNvSpPr/>
          <p:nvPr userDrawn="1"/>
        </p:nvSpPr>
        <p:spPr>
          <a:xfrm rot="12180000">
            <a:off x="-1163320" y="1487170"/>
            <a:ext cx="3762375" cy="3762375"/>
          </a:xfrm>
          <a:prstGeom prst="chord">
            <a:avLst/>
          </a:prstGeom>
          <a:gradFill>
            <a:gsLst>
              <a:gs pos="2000">
                <a:srgbClr val="2386EE"/>
              </a:gs>
              <a:gs pos="100000">
                <a:srgbClr val="0097DE">
                  <a:alpha val="64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椭圆 20"/>
          <p:cNvSpPr/>
          <p:nvPr userDrawn="1"/>
        </p:nvSpPr>
        <p:spPr>
          <a:xfrm>
            <a:off x="10852785" y="2459355"/>
            <a:ext cx="1339215" cy="1339215"/>
          </a:xfrm>
          <a:prstGeom prst="ellipse">
            <a:avLst/>
          </a:prstGeom>
          <a:gradFill>
            <a:gsLst>
              <a:gs pos="2000">
                <a:srgbClr val="2386EE"/>
              </a:gs>
              <a:gs pos="100000">
                <a:srgbClr val="0097DE">
                  <a:alpha val="57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弦形 21"/>
          <p:cNvSpPr/>
          <p:nvPr userDrawn="1"/>
        </p:nvSpPr>
        <p:spPr>
          <a:xfrm rot="6780000" flipH="1" flipV="1">
            <a:off x="4958080" y="-2037715"/>
            <a:ext cx="6410960" cy="6410960"/>
          </a:xfrm>
          <a:prstGeom prst="chord">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userDrawn="1"/>
        </p:nvSpPr>
        <p:spPr>
          <a:xfrm>
            <a:off x="2958465" y="5168900"/>
            <a:ext cx="571500" cy="571500"/>
          </a:xfrm>
          <a:prstGeom prst="ellipse">
            <a:avLst/>
          </a:prstGeom>
          <a:gradFill>
            <a:gsLst>
              <a:gs pos="2000">
                <a:srgbClr val="2386EE"/>
              </a:gs>
              <a:gs pos="100000">
                <a:srgbClr val="0097DE">
                  <a:alpha val="64000"/>
                </a:srgbClr>
              </a:gs>
            </a:gsLst>
            <a:lin ang="15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userDrawn="1"/>
        </p:nvSpPr>
        <p:spPr>
          <a:xfrm>
            <a:off x="3426460" y="1358900"/>
            <a:ext cx="292100" cy="292100"/>
          </a:xfrm>
          <a:prstGeom prst="ellipse">
            <a:avLst/>
          </a:prstGeom>
          <a:gradFill>
            <a:gsLst>
              <a:gs pos="2000">
                <a:srgbClr val="2386EE"/>
              </a:gs>
              <a:gs pos="100000">
                <a:srgbClr val="0097DE">
                  <a:alpha val="28000"/>
                </a:srgbClr>
              </a:gs>
            </a:gsLst>
            <a:lin ang="15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标题 24"/>
          <p:cNvSpPr>
            <a:spLocks noGrp="1"/>
          </p:cNvSpPr>
          <p:nvPr>
            <p:ph type="ctrTitle" idx="13" hasCustomPrompt="1"/>
            <p:custDataLst>
              <p:tags r:id="rId2"/>
            </p:custDataLst>
          </p:nvPr>
        </p:nvSpPr>
        <p:spPr>
          <a:xfrm>
            <a:off x="3721100" y="19913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6" name="副标题 25"/>
          <p:cNvSpPr>
            <a:spLocks noGrp="1"/>
          </p:cNvSpPr>
          <p:nvPr>
            <p:ph type="subTitle" idx="14" hasCustomPrompt="1"/>
            <p:custDataLst>
              <p:tags r:id="rId3"/>
            </p:custDataLst>
          </p:nvPr>
        </p:nvSpPr>
        <p:spPr>
          <a:xfrm>
            <a:off x="3721100" y="350837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27" name="文本占位符 26"/>
          <p:cNvSpPr>
            <a:spLocks noGrp="1"/>
          </p:cNvSpPr>
          <p:nvPr>
            <p:ph type="body" sz="quarter" idx="16" hasCustomPrompt="1"/>
            <p:custDataLst>
              <p:tags r:id="rId4"/>
            </p:custDataLst>
          </p:nvPr>
        </p:nvSpPr>
        <p:spPr>
          <a:xfrm>
            <a:off x="4496118" y="619125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cxnSp>
        <p:nvCxnSpPr>
          <p:cNvPr id="28" name="直接连接符 27"/>
          <p:cNvCxnSpPr/>
          <p:nvPr userDrawn="1"/>
        </p:nvCxnSpPr>
        <p:spPr>
          <a:xfrm>
            <a:off x="11887200" y="4357370"/>
            <a:ext cx="0" cy="1477645"/>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userDrawn="1"/>
        </p:nvCxnSpPr>
        <p:spPr>
          <a:xfrm flipH="1">
            <a:off x="10962005" y="327660"/>
            <a:ext cx="925195" cy="0"/>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nvCxnSpPr>
        <p:spPr>
          <a:xfrm flipH="1">
            <a:off x="10377805" y="492760"/>
            <a:ext cx="1509395" cy="0"/>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pic>
        <p:nvPicPr>
          <p:cNvPr id="31" name="图片 30" descr="LOGO爱瑞思软件"/>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899" y="388678"/>
            <a:ext cx="2071296" cy="208800"/>
          </a:xfrm>
          <a:prstGeom prst="rect">
            <a:avLst/>
          </a:prstGeom>
        </p:spPr>
      </p:pic>
      <p:sp>
        <p:nvSpPr>
          <p:cNvPr id="32" name="矩形 31"/>
          <p:cNvSpPr/>
          <p:nvPr userDrawn="1"/>
        </p:nvSpPr>
        <p:spPr>
          <a:xfrm flipV="1">
            <a:off x="3721100" y="3114675"/>
            <a:ext cx="5588000" cy="576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17" name="弦形 16"/>
          <p:cNvSpPr/>
          <p:nvPr userDrawn="1"/>
        </p:nvSpPr>
        <p:spPr>
          <a:xfrm rot="12180000">
            <a:off x="-1163320" y="1487170"/>
            <a:ext cx="3762375" cy="3762375"/>
          </a:xfrm>
          <a:prstGeom prst="chord">
            <a:avLst/>
          </a:prstGeom>
          <a:gradFill>
            <a:gsLst>
              <a:gs pos="2000">
                <a:srgbClr val="2386EE"/>
              </a:gs>
              <a:gs pos="100000">
                <a:srgbClr val="0097DE">
                  <a:alpha val="64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椭圆 20"/>
          <p:cNvSpPr/>
          <p:nvPr userDrawn="1"/>
        </p:nvSpPr>
        <p:spPr>
          <a:xfrm>
            <a:off x="10852785" y="2459355"/>
            <a:ext cx="1339215" cy="1339215"/>
          </a:xfrm>
          <a:prstGeom prst="ellipse">
            <a:avLst/>
          </a:prstGeom>
          <a:gradFill>
            <a:gsLst>
              <a:gs pos="2000">
                <a:srgbClr val="2386EE"/>
              </a:gs>
              <a:gs pos="100000">
                <a:srgbClr val="0097DE">
                  <a:alpha val="57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弦形 21"/>
          <p:cNvSpPr/>
          <p:nvPr userDrawn="1"/>
        </p:nvSpPr>
        <p:spPr>
          <a:xfrm rot="6780000" flipH="1" flipV="1">
            <a:off x="4958080" y="-2037715"/>
            <a:ext cx="6410960" cy="6410960"/>
          </a:xfrm>
          <a:prstGeom prst="chord">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userDrawn="1"/>
        </p:nvSpPr>
        <p:spPr>
          <a:xfrm>
            <a:off x="2958465" y="5168900"/>
            <a:ext cx="571500" cy="571500"/>
          </a:xfrm>
          <a:prstGeom prst="ellipse">
            <a:avLst/>
          </a:prstGeom>
          <a:gradFill>
            <a:gsLst>
              <a:gs pos="2000">
                <a:srgbClr val="2386EE"/>
              </a:gs>
              <a:gs pos="100000">
                <a:srgbClr val="0097DE">
                  <a:alpha val="64000"/>
                </a:srgbClr>
              </a:gs>
            </a:gsLst>
            <a:lin ang="15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userDrawn="1"/>
        </p:nvSpPr>
        <p:spPr>
          <a:xfrm>
            <a:off x="3426460" y="1358900"/>
            <a:ext cx="292100" cy="292100"/>
          </a:xfrm>
          <a:prstGeom prst="ellipse">
            <a:avLst/>
          </a:prstGeom>
          <a:gradFill>
            <a:gsLst>
              <a:gs pos="2000">
                <a:srgbClr val="2386EE"/>
              </a:gs>
              <a:gs pos="100000">
                <a:srgbClr val="0097DE">
                  <a:alpha val="28000"/>
                </a:srgbClr>
              </a:gs>
            </a:gsLst>
            <a:lin ang="15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标题 24"/>
          <p:cNvSpPr>
            <a:spLocks noGrp="1"/>
          </p:cNvSpPr>
          <p:nvPr>
            <p:ph type="ctrTitle" idx="13" hasCustomPrompt="1"/>
            <p:custDataLst>
              <p:tags r:id="rId2"/>
            </p:custDataLst>
          </p:nvPr>
        </p:nvSpPr>
        <p:spPr>
          <a:xfrm>
            <a:off x="3721100" y="19913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6" name="副标题 25"/>
          <p:cNvSpPr>
            <a:spLocks noGrp="1"/>
          </p:cNvSpPr>
          <p:nvPr>
            <p:ph type="subTitle" idx="14" hasCustomPrompt="1"/>
            <p:custDataLst>
              <p:tags r:id="rId3"/>
            </p:custDataLst>
          </p:nvPr>
        </p:nvSpPr>
        <p:spPr>
          <a:xfrm>
            <a:off x="3721100" y="350837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27" name="文本占位符 26"/>
          <p:cNvSpPr>
            <a:spLocks noGrp="1"/>
          </p:cNvSpPr>
          <p:nvPr>
            <p:ph type="body" sz="quarter" idx="16" hasCustomPrompt="1"/>
            <p:custDataLst>
              <p:tags r:id="rId4"/>
            </p:custDataLst>
          </p:nvPr>
        </p:nvSpPr>
        <p:spPr>
          <a:xfrm>
            <a:off x="4496118" y="619125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cxnSp>
        <p:nvCxnSpPr>
          <p:cNvPr id="28" name="直接连接符 27"/>
          <p:cNvCxnSpPr/>
          <p:nvPr userDrawn="1"/>
        </p:nvCxnSpPr>
        <p:spPr>
          <a:xfrm>
            <a:off x="11887200" y="4357370"/>
            <a:ext cx="0" cy="1477645"/>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userDrawn="1"/>
        </p:nvCxnSpPr>
        <p:spPr>
          <a:xfrm flipH="1">
            <a:off x="10962005" y="327660"/>
            <a:ext cx="925195" cy="0"/>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nvCxnSpPr>
        <p:spPr>
          <a:xfrm flipH="1">
            <a:off x="10377805" y="492760"/>
            <a:ext cx="1509395" cy="0"/>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pic>
        <p:nvPicPr>
          <p:cNvPr id="31" name="图片 30" descr="LOGO爱瑞思软件"/>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899" y="388678"/>
            <a:ext cx="2071296" cy="208800"/>
          </a:xfrm>
          <a:prstGeom prst="rect">
            <a:avLst/>
          </a:prstGeom>
        </p:spPr>
      </p:pic>
      <p:sp>
        <p:nvSpPr>
          <p:cNvPr id="32" name="矩形 31"/>
          <p:cNvSpPr/>
          <p:nvPr userDrawn="1"/>
        </p:nvSpPr>
        <p:spPr>
          <a:xfrm flipV="1">
            <a:off x="3721100" y="3114675"/>
            <a:ext cx="5588000" cy="576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pic>
        <p:nvPicPr>
          <p:cNvPr id="4" name="图片 3" descr="dc53acbff6362781c00910ea991c2306d5dd142760c68-pycaLd_fw1200webp"/>
          <p:cNvPicPr>
            <a:picLocks noChangeAspect="1"/>
          </p:cNvPicPr>
          <p:nvPr userDrawn="1"/>
        </p:nvPicPr>
        <p:blipFill>
          <a:blip r:embed="rId2"/>
          <a:stretch>
            <a:fillRect/>
          </a:stretch>
        </p:blipFill>
        <p:spPr>
          <a:xfrm>
            <a:off x="0" y="262255"/>
            <a:ext cx="11696700" cy="6579235"/>
          </a:xfrm>
          <a:prstGeom prst="rect">
            <a:avLst/>
          </a:prstGeom>
        </p:spPr>
      </p:pic>
      <p:pic>
        <p:nvPicPr>
          <p:cNvPr id="5" name="图片 4" descr="dc53acbff6362781c00910ea991c2306d5dd142760c68-pycaLd_fw1200webp"/>
          <p:cNvPicPr>
            <a:picLocks noChangeAspect="1"/>
          </p:cNvPicPr>
          <p:nvPr userDrawn="1"/>
        </p:nvPicPr>
        <p:blipFill>
          <a:blip r:embed="rId2"/>
          <a:stretch>
            <a:fillRect/>
          </a:stretch>
        </p:blipFill>
        <p:spPr>
          <a:xfrm>
            <a:off x="633095" y="-3175"/>
            <a:ext cx="11430000" cy="6429375"/>
          </a:xfrm>
          <a:prstGeom prst="rect">
            <a:avLst/>
          </a:prstGeom>
        </p:spPr>
      </p:pic>
      <p:sp>
        <p:nvSpPr>
          <p:cNvPr id="6" name="矩形 5"/>
          <p:cNvSpPr/>
          <p:nvPr userDrawn="1"/>
        </p:nvSpPr>
        <p:spPr>
          <a:xfrm>
            <a:off x="-17145" y="-3175"/>
            <a:ext cx="12209145" cy="6861175"/>
          </a:xfrm>
          <a:prstGeom prst="rect">
            <a:avLst/>
          </a:prstGeom>
          <a:gradFill>
            <a:gsLst>
              <a:gs pos="0">
                <a:srgbClr val="00B0F0"/>
              </a:gs>
              <a:gs pos="100000">
                <a:srgbClr val="0068D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副标题 17"/>
          <p:cNvSpPr>
            <a:spLocks noGrp="1"/>
          </p:cNvSpPr>
          <p:nvPr>
            <p:ph type="subTitle" idx="14" hasCustomPrompt="1"/>
            <p:custDataLst>
              <p:tags r:id="rId3"/>
            </p:custDataLst>
          </p:nvPr>
        </p:nvSpPr>
        <p:spPr>
          <a:xfrm>
            <a:off x="1117918" y="386143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bg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pic>
        <p:nvPicPr>
          <p:cNvPr id="7" name="图片 6" descr="dc53acbff6362781c00910ea991c2306d5dd142760c68-pycaLd_fw1200webp"/>
          <p:cNvPicPr>
            <a:picLocks noChangeAspect="1"/>
          </p:cNvPicPr>
          <p:nvPr userDrawn="1"/>
        </p:nvPicPr>
        <p:blipFill>
          <a:blip r:embed="rId2"/>
          <a:stretch>
            <a:fillRect/>
          </a:stretch>
        </p:blipFill>
        <p:spPr>
          <a:xfrm>
            <a:off x="238760" y="262255"/>
            <a:ext cx="11696700" cy="6579235"/>
          </a:xfrm>
          <a:prstGeom prst="rect">
            <a:avLst/>
          </a:prstGeom>
        </p:spPr>
      </p:pic>
      <p:sp>
        <p:nvSpPr>
          <p:cNvPr id="19" name="标题 18"/>
          <p:cNvSpPr>
            <a:spLocks noGrp="1"/>
          </p:cNvSpPr>
          <p:nvPr>
            <p:ph type="ctrTitle" idx="13" hasCustomPrompt="1"/>
            <p:custDataLst>
              <p:tags r:id="rId4"/>
            </p:custDataLst>
          </p:nvPr>
        </p:nvSpPr>
        <p:spPr>
          <a:xfrm>
            <a:off x="3674428" y="22072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chemeClr val="bg1"/>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1" name="椭圆 20"/>
          <p:cNvSpPr/>
          <p:nvPr userDrawn="1"/>
        </p:nvSpPr>
        <p:spPr>
          <a:xfrm>
            <a:off x="6194425" y="262255"/>
            <a:ext cx="1339215" cy="1339215"/>
          </a:xfrm>
          <a:prstGeom prst="ellipse">
            <a:avLst/>
          </a:prstGeom>
          <a:gradFill>
            <a:gsLst>
              <a:gs pos="2000">
                <a:srgbClr val="2386EE"/>
              </a:gs>
              <a:gs pos="100000">
                <a:srgbClr val="0097DE">
                  <a:alpha val="57000"/>
                  <a:lumMod val="70000"/>
                  <a:lumOff val="30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椭圆 2"/>
          <p:cNvSpPr/>
          <p:nvPr userDrawn="1"/>
        </p:nvSpPr>
        <p:spPr>
          <a:xfrm>
            <a:off x="419735" y="412750"/>
            <a:ext cx="698500" cy="698500"/>
          </a:xfrm>
          <a:prstGeom prst="ellipse">
            <a:avLst/>
          </a:prstGeom>
          <a:gradFill>
            <a:gsLst>
              <a:gs pos="2000">
                <a:srgbClr val="2386EE">
                  <a:lumMod val="97000"/>
                </a:srgbClr>
              </a:gs>
              <a:gs pos="100000">
                <a:srgbClr val="0097DE">
                  <a:alpha val="57000"/>
                  <a:lumMod val="31000"/>
                  <a:lumOff val="69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1" name="图片 30" descr="LOGO爱瑞思软件"/>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899" y="388678"/>
            <a:ext cx="2071296" cy="208800"/>
          </a:xfrm>
          <a:prstGeom prst="rect">
            <a:avLst/>
          </a:prstGeom>
        </p:spPr>
      </p:pic>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22217"/>
          <a:stretch>
            <a:fillRect/>
          </a:stretch>
        </p:blipFill>
        <p:spPr>
          <a:xfrm>
            <a:off x="0" y="0"/>
            <a:ext cx="12192000" cy="6858000"/>
          </a:xfrm>
          <a:prstGeom prst="rect">
            <a:avLst/>
          </a:prstGeom>
        </p:spPr>
      </p:pic>
      <p:pic>
        <p:nvPicPr>
          <p:cNvPr id="31" name="图片 30"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899" y="388678"/>
            <a:ext cx="2071296" cy="208800"/>
          </a:xfrm>
          <a:prstGeom prst="rect">
            <a:avLst/>
          </a:prstGeom>
        </p:spPr>
      </p:pic>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2" name="任意多边形: 形状 14"/>
          <p:cNvSpPr/>
          <p:nvPr userDrawn="1"/>
        </p:nvSpPr>
        <p:spPr>
          <a:xfrm>
            <a:off x="0" y="0"/>
            <a:ext cx="9589770" cy="6858635"/>
          </a:xfrm>
          <a:custGeom>
            <a:avLst/>
            <a:gdLst>
              <a:gd name="connsiteX0" fmla="*/ 0 w 6446520"/>
              <a:gd name="connsiteY0" fmla="*/ 0 h 5143500"/>
              <a:gd name="connsiteX1" fmla="*/ 6163270 w 6446520"/>
              <a:gd name="connsiteY1" fmla="*/ 0 h 5143500"/>
              <a:gd name="connsiteX2" fmla="*/ 6231723 w 6446520"/>
              <a:gd name="connsiteY2" fmla="*/ 202306 h 5143500"/>
              <a:gd name="connsiteX3" fmla="*/ 6446520 w 6446520"/>
              <a:gd name="connsiteY3" fmla="*/ 1623060 h 5143500"/>
              <a:gd name="connsiteX4" fmla="*/ 5047153 w 6446520"/>
              <a:gd name="connsiteY4" fmla="*/ 5001433 h 5143500"/>
              <a:gd name="connsiteX5" fmla="*/ 4898143 w 6446520"/>
              <a:gd name="connsiteY5" fmla="*/ 5143500 h 5143500"/>
              <a:gd name="connsiteX6" fmla="*/ 0 w 644652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6520" h="5143500">
                <a:moveTo>
                  <a:pt x="0" y="0"/>
                </a:moveTo>
                <a:lnTo>
                  <a:pt x="6163270" y="0"/>
                </a:lnTo>
                <a:lnTo>
                  <a:pt x="6231723" y="202306"/>
                </a:lnTo>
                <a:cubicBezTo>
                  <a:pt x="6371319" y="651122"/>
                  <a:pt x="6446520" y="1128309"/>
                  <a:pt x="6446520" y="1623060"/>
                </a:cubicBezTo>
                <a:cubicBezTo>
                  <a:pt x="6446520" y="2942397"/>
                  <a:pt x="5911753" y="4136832"/>
                  <a:pt x="5047153" y="5001433"/>
                </a:cubicBezTo>
                <a:lnTo>
                  <a:pt x="4898143" y="5143500"/>
                </a:lnTo>
                <a:lnTo>
                  <a:pt x="0" y="5143500"/>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3" name="任意多边形: 形状 19"/>
          <p:cNvSpPr/>
          <p:nvPr userDrawn="1"/>
        </p:nvSpPr>
        <p:spPr>
          <a:xfrm>
            <a:off x="2658745" y="1074420"/>
            <a:ext cx="9532620" cy="5783580"/>
          </a:xfrm>
          <a:custGeom>
            <a:avLst/>
            <a:gdLst>
              <a:gd name="connsiteX0" fmla="*/ 4725096 w 6485316"/>
              <a:gd name="connsiteY0" fmla="*/ 0 h 4069080"/>
              <a:gd name="connsiteX1" fmla="*/ 6367843 w 6485316"/>
              <a:gd name="connsiteY1" fmla="*/ 289912 h 4069080"/>
              <a:gd name="connsiteX2" fmla="*/ 6485316 w 6485316"/>
              <a:gd name="connsiteY2" fmla="*/ 336230 h 4069080"/>
              <a:gd name="connsiteX3" fmla="*/ 6485316 w 6485316"/>
              <a:gd name="connsiteY3" fmla="*/ 4069080 h 4069080"/>
              <a:gd name="connsiteX4" fmla="*/ 0 w 6485316"/>
              <a:gd name="connsiteY4" fmla="*/ 4069080 h 4069080"/>
              <a:gd name="connsiteX5" fmla="*/ 2407 w 6485316"/>
              <a:gd name="connsiteY5" fmla="*/ 4050138 h 4069080"/>
              <a:gd name="connsiteX6" fmla="*/ 4725096 w 6485316"/>
              <a:gd name="connsiteY6" fmla="*/ 0 h 406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5316" h="4069080">
                <a:moveTo>
                  <a:pt x="4725096" y="0"/>
                </a:moveTo>
                <a:cubicBezTo>
                  <a:pt x="5302306" y="0"/>
                  <a:pt x="5855609" y="102358"/>
                  <a:pt x="6367843" y="289912"/>
                </a:cubicBezTo>
                <a:lnTo>
                  <a:pt x="6485316" y="336230"/>
                </a:lnTo>
                <a:lnTo>
                  <a:pt x="6485316" y="4069080"/>
                </a:lnTo>
                <a:lnTo>
                  <a:pt x="0" y="4069080"/>
                </a:lnTo>
                <a:lnTo>
                  <a:pt x="2407" y="4050138"/>
                </a:lnTo>
                <a:cubicBezTo>
                  <a:pt x="352822" y="1756793"/>
                  <a:pt x="2333799" y="0"/>
                  <a:pt x="4725096" y="0"/>
                </a:cubicBezTo>
                <a:close/>
              </a:path>
            </a:pathLst>
          </a:custGeom>
          <a:solidFill>
            <a:srgbClr val="2686E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14" name="图片 13"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7899" y="388678"/>
            <a:ext cx="2071296" cy="208800"/>
          </a:xfrm>
          <a:prstGeom prst="rect">
            <a:avLst/>
          </a:prstGeom>
        </p:spPr>
      </p:pic>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6" name="任意多边形: 形状 16"/>
          <p:cNvSpPr/>
          <p:nvPr userDrawn="1"/>
        </p:nvSpPr>
        <p:spPr>
          <a:xfrm rot="10800000">
            <a:off x="1882140" y="0"/>
            <a:ext cx="10307320" cy="6856730"/>
          </a:xfrm>
          <a:custGeom>
            <a:avLst/>
            <a:gdLst>
              <a:gd name="connsiteX0" fmla="*/ 7414451 w 8417642"/>
              <a:gd name="connsiteY0" fmla="*/ 5143500 h 5143500"/>
              <a:gd name="connsiteX1" fmla="*/ 0 w 8417642"/>
              <a:gd name="connsiteY1" fmla="*/ 5143500 h 5143500"/>
              <a:gd name="connsiteX2" fmla="*/ 0 w 8417642"/>
              <a:gd name="connsiteY2" fmla="*/ 0 h 5143500"/>
              <a:gd name="connsiteX3" fmla="*/ 7867735 w 8417642"/>
              <a:gd name="connsiteY3" fmla="*/ 0 h 5143500"/>
              <a:gd name="connsiteX4" fmla="*/ 8042183 w 8417642"/>
              <a:gd name="connsiteY4" fmla="*/ 362132 h 5143500"/>
              <a:gd name="connsiteX5" fmla="*/ 8417642 w 8417642"/>
              <a:gd name="connsiteY5" fmla="*/ 2221844 h 5143500"/>
              <a:gd name="connsiteX6" fmla="*/ 7601679 w 8417642"/>
              <a:gd name="connsiteY6" fmla="*/ 48931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17642" h="5143500">
                <a:moveTo>
                  <a:pt x="7414451" y="5143500"/>
                </a:moveTo>
                <a:lnTo>
                  <a:pt x="0" y="5143500"/>
                </a:lnTo>
                <a:lnTo>
                  <a:pt x="0" y="0"/>
                </a:lnTo>
                <a:lnTo>
                  <a:pt x="7867735" y="0"/>
                </a:lnTo>
                <a:lnTo>
                  <a:pt x="8042183" y="362132"/>
                </a:lnTo>
                <a:cubicBezTo>
                  <a:pt x="8283950" y="933733"/>
                  <a:pt x="8417642" y="1562176"/>
                  <a:pt x="8417642" y="2221844"/>
                </a:cubicBezTo>
                <a:cubicBezTo>
                  <a:pt x="8417642" y="3211346"/>
                  <a:pt x="8116835" y="4130592"/>
                  <a:pt x="7601679" y="4893124"/>
                </a:cubicBez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2" name="任意多边形: 形状 11"/>
          <p:cNvSpPr/>
          <p:nvPr userDrawn="1"/>
        </p:nvSpPr>
        <p:spPr>
          <a:xfrm rot="10800000">
            <a:off x="0" y="0"/>
            <a:ext cx="5969635" cy="4618990"/>
          </a:xfrm>
          <a:custGeom>
            <a:avLst/>
            <a:gdLst>
              <a:gd name="connsiteX0" fmla="*/ 4384216 w 4384216"/>
              <a:gd name="connsiteY0" fmla="*/ 3465512 h 3465512"/>
              <a:gd name="connsiteX1" fmla="*/ 0 w 4384216"/>
              <a:gd name="connsiteY1" fmla="*/ 3465512 h 3465512"/>
              <a:gd name="connsiteX2" fmla="*/ 32176 w 4384216"/>
              <a:gd name="connsiteY2" fmla="*/ 3352202 h 3465512"/>
              <a:gd name="connsiteX3" fmla="*/ 4197212 w 4384216"/>
              <a:gd name="connsiteY3" fmla="*/ 11550 h 3465512"/>
              <a:gd name="connsiteX4" fmla="*/ 4384216 w 4384216"/>
              <a:gd name="connsiteY4" fmla="*/ 0 h 3465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4216" h="3465512">
                <a:moveTo>
                  <a:pt x="4384216" y="3465512"/>
                </a:moveTo>
                <a:lnTo>
                  <a:pt x="0" y="3465512"/>
                </a:lnTo>
                <a:lnTo>
                  <a:pt x="32176" y="3352202"/>
                </a:lnTo>
                <a:cubicBezTo>
                  <a:pt x="599286" y="1528888"/>
                  <a:pt x="2229157" y="173812"/>
                  <a:pt x="4197212" y="11550"/>
                </a:cubicBezTo>
                <a:lnTo>
                  <a:pt x="4384216" y="0"/>
                </a:lnTo>
                <a:close/>
              </a:path>
            </a:pathLst>
          </a:custGeom>
          <a:solidFill>
            <a:srgbClr val="2686E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en-US" altLang="zh-CN"/>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2" name="图片 1"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444558"/>
            <a:ext cx="2071296" cy="208800"/>
          </a:xfrm>
          <a:prstGeom prst="rect">
            <a:avLst/>
          </a:prstGeom>
        </p:spPr>
      </p:pic>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pic>
        <p:nvPicPr>
          <p:cNvPr id="6" name="图片 5"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24658"/>
            <a:ext cx="2071296" cy="208800"/>
          </a:xfrm>
          <a:prstGeom prst="rect">
            <a:avLst/>
          </a:prstGeom>
        </p:spPr>
      </p:pic>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矩形 5"/>
          <p:cNvSpPr/>
          <p:nvPr userDrawn="1"/>
        </p:nvSpPr>
        <p:spPr>
          <a:xfrm>
            <a:off x="-635" y="0"/>
            <a:ext cx="12192635" cy="936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444558"/>
            <a:ext cx="2071296" cy="208800"/>
          </a:xfrm>
          <a:prstGeom prst="rect">
            <a:avLst/>
          </a:prstGeom>
        </p:spPr>
      </p:pic>
      <p:sp>
        <p:nvSpPr>
          <p:cNvPr id="8" name="标题 7"/>
          <p:cNvSpPr>
            <a:spLocks noGrp="1"/>
          </p:cNvSpPr>
          <p:nvPr>
            <p:ph type="title"/>
            <p:custDataLst>
              <p:tags r:id="rId4"/>
            </p:custDataLst>
          </p:nvPr>
        </p:nvSpPr>
        <p:spPr>
          <a:xfrm>
            <a:off x="330200" y="28575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11" name="图片 10" descr="/Users/ui02/Desktop/爱瑞思2016.05.20/LOGO文件/公司LOGO/ppt-logo/1白.png1白"/>
          <p:cNvPicPr>
            <a:picLocks noChangeAspect="1"/>
          </p:cNvPicPr>
          <p:nvPr userDrawn="1"/>
        </p:nvPicPr>
        <p:blipFill>
          <a:blip r:embed="rId2"/>
          <a:srcRect/>
          <a:stretch>
            <a:fillRect/>
          </a:stretch>
        </p:blipFill>
        <p:spPr>
          <a:xfrm>
            <a:off x="380365" y="437515"/>
            <a:ext cx="217170" cy="217170"/>
          </a:xfrm>
          <a:prstGeom prst="rect">
            <a:avLst/>
          </a:prstGeom>
        </p:spPr>
      </p:pic>
      <p:sp>
        <p:nvSpPr>
          <p:cNvPr id="17" name="矩形 16"/>
          <p:cNvSpPr/>
          <p:nvPr userDrawn="1"/>
        </p:nvSpPr>
        <p:spPr>
          <a:xfrm>
            <a:off x="404495" y="888570"/>
            <a:ext cx="11520000" cy="144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532188"/>
            <a:ext cx="2071296" cy="208800"/>
          </a:xfrm>
          <a:prstGeom prst="rect">
            <a:avLst/>
          </a:prstGeom>
        </p:spPr>
      </p:pic>
      <p:sp>
        <p:nvSpPr>
          <p:cNvPr id="20" name="标题 19"/>
          <p:cNvSpPr>
            <a:spLocks noGrp="1"/>
          </p:cNvSpPr>
          <p:nvPr>
            <p:ph type="title"/>
            <p:custDataLst>
              <p:tags r:id="rId5"/>
            </p:custDataLst>
          </p:nvPr>
        </p:nvSpPr>
        <p:spPr>
          <a:xfrm>
            <a:off x="404495" y="373380"/>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2" name="直角三角形 1"/>
          <p:cNvSpPr/>
          <p:nvPr userDrawn="1"/>
        </p:nvSpPr>
        <p:spPr>
          <a:xfrm>
            <a:off x="6350" y="4495800"/>
            <a:ext cx="1955800" cy="2362200"/>
          </a:xfrm>
          <a:prstGeom prst="rtTriangle">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等腰三角形 2"/>
          <p:cNvSpPr/>
          <p:nvPr userDrawn="1"/>
        </p:nvSpPr>
        <p:spPr>
          <a:xfrm>
            <a:off x="470535" y="5727700"/>
            <a:ext cx="2400300" cy="1130300"/>
          </a:xfrm>
          <a:prstGeom prst="triangle">
            <a:avLst>
              <a:gd name="adj" fmla="val 50000"/>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13" name="图片 12"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64662"/>
            <a:ext cx="2071296" cy="208800"/>
          </a:xfrm>
          <a:prstGeom prst="rect">
            <a:avLst/>
          </a:prstGeom>
        </p:spPr>
      </p:pic>
      <p:sp>
        <p:nvSpPr>
          <p:cNvPr id="15" name="矩形 14"/>
          <p:cNvSpPr/>
          <p:nvPr userDrawn="1"/>
        </p:nvSpPr>
        <p:spPr>
          <a:xfrm>
            <a:off x="404495" y="403225"/>
            <a:ext cx="76200" cy="499745"/>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userDrawn="1"/>
        </p:nvSpPr>
        <p:spPr>
          <a:xfrm>
            <a:off x="521335" y="403225"/>
            <a:ext cx="1445260" cy="499745"/>
          </a:xfrm>
          <a:prstGeom prst="rect">
            <a:avLst/>
          </a:prstGeom>
          <a:gradFill rotWithShape="0">
            <a:gsLst>
              <a:gs pos="2000">
                <a:srgbClr val="2386EE">
                  <a:alpha val="100000"/>
                </a:srgbClr>
              </a:gs>
              <a:gs pos="89000">
                <a:schemeClr val="bg1">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标题 6"/>
          <p:cNvSpPr>
            <a:spLocks noGrp="1"/>
          </p:cNvSpPr>
          <p:nvPr>
            <p:ph type="title"/>
            <p:custDataLst>
              <p:tags r:id="rId4"/>
            </p:custDataLst>
          </p:nvPr>
        </p:nvSpPr>
        <p:spPr>
          <a:xfrm>
            <a:off x="636905" y="389890"/>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pic>
        <p:nvPicPr>
          <p:cNvPr id="13" name="图片 12"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64662"/>
            <a:ext cx="2071296" cy="208800"/>
          </a:xfrm>
          <a:prstGeom prst="rect">
            <a:avLst/>
          </a:prstGeom>
        </p:spPr>
      </p:pic>
      <p:sp>
        <p:nvSpPr>
          <p:cNvPr id="7" name="标题 6"/>
          <p:cNvSpPr>
            <a:spLocks noGrp="1"/>
          </p:cNvSpPr>
          <p:nvPr>
            <p:ph type="title"/>
            <p:custDataLst>
              <p:tags r:id="rId4"/>
            </p:custDataLst>
          </p:nvPr>
        </p:nvSpPr>
        <p:spPr>
          <a:xfrm>
            <a:off x="850900" y="380365"/>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6" name="椭圆 5"/>
          <p:cNvSpPr/>
          <p:nvPr userDrawn="1"/>
        </p:nvSpPr>
        <p:spPr>
          <a:xfrm>
            <a:off x="220345" y="380365"/>
            <a:ext cx="451485" cy="451485"/>
          </a:xfrm>
          <a:prstGeom prst="ellips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descr="Schola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7688" y="447708"/>
            <a:ext cx="316800" cy="316800"/>
          </a:xfrm>
          <a:prstGeom prst="rect">
            <a:avLst/>
          </a:prstGeom>
        </p:spPr>
      </p:pic>
      <p:sp>
        <p:nvSpPr>
          <p:cNvPr id="9" name="椭圆 8"/>
          <p:cNvSpPr/>
          <p:nvPr userDrawn="1"/>
        </p:nvSpPr>
        <p:spPr>
          <a:xfrm>
            <a:off x="652780" y="700405"/>
            <a:ext cx="131445" cy="131445"/>
          </a:xfrm>
          <a:prstGeom prst="ellips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弦形 9"/>
          <p:cNvSpPr/>
          <p:nvPr userDrawn="1"/>
        </p:nvSpPr>
        <p:spPr>
          <a:xfrm rot="6780000">
            <a:off x="939800" y="5391150"/>
            <a:ext cx="2155190" cy="2155190"/>
          </a:xfrm>
          <a:prstGeom prst="chord">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弦形 10"/>
          <p:cNvSpPr/>
          <p:nvPr userDrawn="1"/>
        </p:nvSpPr>
        <p:spPr>
          <a:xfrm rot="17580000">
            <a:off x="9853930" y="-654050"/>
            <a:ext cx="2155190" cy="2155190"/>
          </a:xfrm>
          <a:prstGeom prst="chord">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椭圆 11"/>
          <p:cNvSpPr/>
          <p:nvPr userDrawn="1"/>
        </p:nvSpPr>
        <p:spPr>
          <a:xfrm>
            <a:off x="6457950" y="1836420"/>
            <a:ext cx="4541520" cy="454152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userDrawn="1"/>
        </p:nvSpPr>
        <p:spPr>
          <a:xfrm>
            <a:off x="2889250" y="5378450"/>
            <a:ext cx="421640" cy="42164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椭圆 16"/>
          <p:cNvSpPr/>
          <p:nvPr userDrawn="1"/>
        </p:nvSpPr>
        <p:spPr>
          <a:xfrm>
            <a:off x="0" y="1836420"/>
            <a:ext cx="1506855" cy="1506855"/>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椭圆 18"/>
          <p:cNvSpPr/>
          <p:nvPr userDrawn="1"/>
        </p:nvSpPr>
        <p:spPr>
          <a:xfrm>
            <a:off x="3874135" y="2793365"/>
            <a:ext cx="845820" cy="84582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pic>
        <p:nvPicPr>
          <p:cNvPr id="4" name="图片 3" descr="dc53acbff6362781c00910ea991c2306d5dd142760c68-pycaLd_fw1200webp"/>
          <p:cNvPicPr>
            <a:picLocks noChangeAspect="1"/>
          </p:cNvPicPr>
          <p:nvPr userDrawn="1"/>
        </p:nvPicPr>
        <p:blipFill>
          <a:blip r:embed="rId2"/>
          <a:stretch>
            <a:fillRect/>
          </a:stretch>
        </p:blipFill>
        <p:spPr>
          <a:xfrm>
            <a:off x="0" y="262255"/>
            <a:ext cx="11696700" cy="6579235"/>
          </a:xfrm>
          <a:prstGeom prst="rect">
            <a:avLst/>
          </a:prstGeom>
        </p:spPr>
      </p:pic>
      <p:pic>
        <p:nvPicPr>
          <p:cNvPr id="5" name="图片 4" descr="dc53acbff6362781c00910ea991c2306d5dd142760c68-pycaLd_fw1200webp"/>
          <p:cNvPicPr>
            <a:picLocks noChangeAspect="1"/>
          </p:cNvPicPr>
          <p:nvPr userDrawn="1"/>
        </p:nvPicPr>
        <p:blipFill>
          <a:blip r:embed="rId2"/>
          <a:stretch>
            <a:fillRect/>
          </a:stretch>
        </p:blipFill>
        <p:spPr>
          <a:xfrm>
            <a:off x="633095" y="-3175"/>
            <a:ext cx="11430000" cy="6429375"/>
          </a:xfrm>
          <a:prstGeom prst="rect">
            <a:avLst/>
          </a:prstGeom>
        </p:spPr>
      </p:pic>
      <p:sp>
        <p:nvSpPr>
          <p:cNvPr id="6" name="矩形 5"/>
          <p:cNvSpPr/>
          <p:nvPr userDrawn="1"/>
        </p:nvSpPr>
        <p:spPr>
          <a:xfrm>
            <a:off x="-17145" y="-3175"/>
            <a:ext cx="12209145" cy="6861175"/>
          </a:xfrm>
          <a:prstGeom prst="rect">
            <a:avLst/>
          </a:prstGeom>
          <a:gradFill>
            <a:gsLst>
              <a:gs pos="0">
                <a:srgbClr val="00B0F0"/>
              </a:gs>
              <a:gs pos="100000">
                <a:srgbClr val="0068D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副标题 17"/>
          <p:cNvSpPr>
            <a:spLocks noGrp="1"/>
          </p:cNvSpPr>
          <p:nvPr>
            <p:ph type="subTitle" idx="14" hasCustomPrompt="1"/>
            <p:custDataLst>
              <p:tags r:id="rId3"/>
            </p:custDataLst>
          </p:nvPr>
        </p:nvSpPr>
        <p:spPr>
          <a:xfrm>
            <a:off x="1117918" y="386143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bg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pic>
        <p:nvPicPr>
          <p:cNvPr id="7" name="图片 6" descr="dc53acbff6362781c00910ea991c2306d5dd142760c68-pycaLd_fw1200webp"/>
          <p:cNvPicPr>
            <a:picLocks noChangeAspect="1"/>
          </p:cNvPicPr>
          <p:nvPr userDrawn="1"/>
        </p:nvPicPr>
        <p:blipFill>
          <a:blip r:embed="rId2"/>
          <a:stretch>
            <a:fillRect/>
          </a:stretch>
        </p:blipFill>
        <p:spPr>
          <a:xfrm>
            <a:off x="238760" y="262255"/>
            <a:ext cx="11696700" cy="6579235"/>
          </a:xfrm>
          <a:prstGeom prst="rect">
            <a:avLst/>
          </a:prstGeom>
        </p:spPr>
      </p:pic>
      <p:sp>
        <p:nvSpPr>
          <p:cNvPr id="19" name="标题 18"/>
          <p:cNvSpPr>
            <a:spLocks noGrp="1"/>
          </p:cNvSpPr>
          <p:nvPr>
            <p:ph type="ctrTitle" idx="13" hasCustomPrompt="1"/>
            <p:custDataLst>
              <p:tags r:id="rId4"/>
            </p:custDataLst>
          </p:nvPr>
        </p:nvSpPr>
        <p:spPr>
          <a:xfrm>
            <a:off x="3674428" y="22072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chemeClr val="bg1"/>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1" name="椭圆 20"/>
          <p:cNvSpPr/>
          <p:nvPr userDrawn="1"/>
        </p:nvSpPr>
        <p:spPr>
          <a:xfrm>
            <a:off x="6194425" y="262255"/>
            <a:ext cx="1339215" cy="1339215"/>
          </a:xfrm>
          <a:prstGeom prst="ellipse">
            <a:avLst/>
          </a:prstGeom>
          <a:gradFill>
            <a:gsLst>
              <a:gs pos="2000">
                <a:srgbClr val="2386EE"/>
              </a:gs>
              <a:gs pos="100000">
                <a:srgbClr val="0097DE">
                  <a:alpha val="57000"/>
                  <a:lumMod val="70000"/>
                  <a:lumOff val="30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椭圆 2"/>
          <p:cNvSpPr/>
          <p:nvPr userDrawn="1"/>
        </p:nvSpPr>
        <p:spPr>
          <a:xfrm>
            <a:off x="419735" y="412750"/>
            <a:ext cx="698500" cy="698500"/>
          </a:xfrm>
          <a:prstGeom prst="ellipse">
            <a:avLst/>
          </a:prstGeom>
          <a:gradFill>
            <a:gsLst>
              <a:gs pos="2000">
                <a:srgbClr val="2386EE">
                  <a:lumMod val="97000"/>
                </a:srgbClr>
              </a:gs>
              <a:gs pos="100000">
                <a:srgbClr val="0097DE">
                  <a:alpha val="57000"/>
                  <a:lumMod val="31000"/>
                  <a:lumOff val="69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1" name="图片 30" descr="LOGO爱瑞思软件"/>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899" y="388678"/>
            <a:ext cx="2071296" cy="208800"/>
          </a:xfrm>
          <a:prstGeom prst="rect">
            <a:avLst/>
          </a:prstGeom>
        </p:spPr>
      </p:pic>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11" name="图片 10" descr="/Users/ui02/Desktop/爱瑞思2016.05.20/LOGO文件/公司LOGO/ppt-logo/1白.png1白"/>
          <p:cNvPicPr>
            <a:picLocks noChangeAspect="1"/>
          </p:cNvPicPr>
          <p:nvPr userDrawn="1"/>
        </p:nvPicPr>
        <p:blipFill>
          <a:blip r:embed="rId2"/>
          <a:srcRect/>
          <a:stretch>
            <a:fillRect/>
          </a:stretch>
        </p:blipFill>
        <p:spPr>
          <a:xfrm>
            <a:off x="380365" y="437515"/>
            <a:ext cx="217170" cy="217170"/>
          </a:xfrm>
          <a:prstGeom prst="rect">
            <a:avLst/>
          </a:prstGeom>
        </p:spPr>
      </p:pic>
      <p:pic>
        <p:nvPicPr>
          <p:cNvPr id="13" name="图片 12"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444558"/>
            <a:ext cx="2071296" cy="208800"/>
          </a:xfrm>
          <a:prstGeom prst="rect">
            <a:avLst/>
          </a:prstGeom>
        </p:spPr>
      </p:pic>
      <p:sp>
        <p:nvSpPr>
          <p:cNvPr id="14" name="五边形 13"/>
          <p:cNvSpPr/>
          <p:nvPr userDrawn="1"/>
        </p:nvSpPr>
        <p:spPr>
          <a:xfrm>
            <a:off x="241300" y="194946"/>
            <a:ext cx="352425" cy="708024"/>
          </a:xfrm>
          <a:prstGeom prst="homePlat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195" tIns="107950" rIns="71755" bIns="107950" rtlCol="0" anchor="ctr">
            <a:spAutoFit/>
          </a:bodyPr>
          <a:p>
            <a:pPr algn="ctr"/>
            <a:endParaRPr lang="zh-CN" altLang="en-US" sz="3200"/>
          </a:p>
        </p:txBody>
      </p:sp>
      <p:sp>
        <p:nvSpPr>
          <p:cNvPr id="16" name="矩形 15"/>
          <p:cNvSpPr/>
          <p:nvPr userDrawn="1"/>
        </p:nvSpPr>
        <p:spPr>
          <a:xfrm>
            <a:off x="127000" y="193676"/>
            <a:ext cx="76200" cy="709200"/>
          </a:xfrm>
          <a:prstGeom prst="rect">
            <a:avLst/>
          </a:prstGeom>
          <a:solidFill>
            <a:srgbClr val="1BC4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标题 19"/>
          <p:cNvSpPr>
            <a:spLocks noGrp="1"/>
          </p:cNvSpPr>
          <p:nvPr>
            <p:ph type="title"/>
            <p:custDataLst>
              <p:tags r:id="rId5"/>
            </p:custDataLst>
          </p:nvPr>
        </p:nvSpPr>
        <p:spPr>
          <a:xfrm>
            <a:off x="619125" y="28575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1" name="任意多边形 20"/>
          <p:cNvSpPr/>
          <p:nvPr userDrawn="1"/>
        </p:nvSpPr>
        <p:spPr>
          <a:xfrm rot="5400000">
            <a:off x="-1724659" y="1716088"/>
            <a:ext cx="6877685" cy="3419475"/>
          </a:xfrm>
          <a:custGeom>
            <a:avLst/>
            <a:gdLst>
              <a:gd name="connsiteX0" fmla="*/ 0 w 10831"/>
              <a:gd name="connsiteY0" fmla="*/ 5385 h 5385"/>
              <a:gd name="connsiteX1" fmla="*/ 5415 w 10831"/>
              <a:gd name="connsiteY1" fmla="*/ 0 h 5385"/>
              <a:gd name="connsiteX2" fmla="*/ 10831 w 10831"/>
              <a:gd name="connsiteY2" fmla="*/ 5385 h 5385"/>
              <a:gd name="connsiteX3" fmla="*/ 0 w 10831"/>
              <a:gd name="connsiteY3" fmla="*/ 5385 h 5385"/>
            </a:gdLst>
            <a:ahLst/>
            <a:cxnLst>
              <a:cxn ang="0">
                <a:pos x="connsiteX0" y="connsiteY0"/>
              </a:cxn>
              <a:cxn ang="0">
                <a:pos x="connsiteX1" y="connsiteY1"/>
              </a:cxn>
              <a:cxn ang="0">
                <a:pos x="connsiteX2" y="connsiteY2"/>
              </a:cxn>
              <a:cxn ang="0">
                <a:pos x="connsiteX3" y="connsiteY3"/>
              </a:cxn>
            </a:cxnLst>
            <a:rect l="l" t="t" r="r" b="b"/>
            <a:pathLst>
              <a:path w="10831" h="5385">
                <a:moveTo>
                  <a:pt x="0" y="5385"/>
                </a:moveTo>
                <a:lnTo>
                  <a:pt x="5415" y="0"/>
                </a:lnTo>
                <a:lnTo>
                  <a:pt x="10831" y="5385"/>
                </a:lnTo>
                <a:lnTo>
                  <a:pt x="0" y="5385"/>
                </a:lnTo>
                <a:close/>
              </a:path>
            </a:pathLst>
          </a:custGeom>
          <a:solidFill>
            <a:srgbClr val="2386EE">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sp>
        <p:nvSpPr>
          <p:cNvPr id="26" name="燕尾形 25"/>
          <p:cNvSpPr/>
          <p:nvPr userDrawn="1"/>
        </p:nvSpPr>
        <p:spPr>
          <a:xfrm>
            <a:off x="26670" y="0"/>
            <a:ext cx="6794500" cy="6857365"/>
          </a:xfrm>
          <a:prstGeom prst="chevron">
            <a:avLst/>
          </a:prstGeom>
          <a:solidFill>
            <a:srgbClr val="2386EE">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燕尾形 26"/>
          <p:cNvSpPr/>
          <p:nvPr userDrawn="1"/>
        </p:nvSpPr>
        <p:spPr>
          <a:xfrm>
            <a:off x="3415665" y="-9525"/>
            <a:ext cx="6794500" cy="6866890"/>
          </a:xfrm>
          <a:prstGeom prst="chevron">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1"/>
        </p:nvSpPr>
        <p:spPr>
          <a:xfrm>
            <a:off x="404495" y="964770"/>
            <a:ext cx="11520000" cy="144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494088"/>
            <a:ext cx="2071296" cy="208800"/>
          </a:xfrm>
          <a:prstGeom prst="rect">
            <a:avLst/>
          </a:prstGeom>
        </p:spPr>
      </p:pic>
      <p:sp>
        <p:nvSpPr>
          <p:cNvPr id="20" name="标题 19"/>
          <p:cNvSpPr>
            <a:spLocks noGrp="1"/>
          </p:cNvSpPr>
          <p:nvPr>
            <p:ph type="title"/>
            <p:custDataLst>
              <p:tags r:id="rId4"/>
            </p:custDataLst>
          </p:nvPr>
        </p:nvSpPr>
        <p:spPr>
          <a:xfrm>
            <a:off x="404495" y="33528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9" name="任意多边形 16"/>
          <p:cNvSpPr/>
          <p:nvPr userDrawn="1">
            <p:custDataLst>
              <p:tags r:id="rId2"/>
            </p:custDataLst>
          </p:nvPr>
        </p:nvSpPr>
        <p:spPr>
          <a:xfrm rot="16200000">
            <a:off x="2665095" y="-2667000"/>
            <a:ext cx="6861810" cy="121881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0806" h="19372">
                <a:moveTo>
                  <a:pt x="0" y="0"/>
                </a:moveTo>
                <a:lnTo>
                  <a:pt x="10806" y="10806"/>
                </a:lnTo>
                <a:lnTo>
                  <a:pt x="10806" y="19372"/>
                </a:lnTo>
                <a:lnTo>
                  <a:pt x="0" y="19372"/>
                </a:lnTo>
                <a:lnTo>
                  <a:pt x="0" y="0"/>
                </a:lnTo>
                <a:close/>
              </a:path>
            </a:pathLst>
          </a:cu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直角三角形 9"/>
          <p:cNvSpPr/>
          <p:nvPr userDrawn="1">
            <p:custDataLst>
              <p:tags r:id="rId3"/>
            </p:custDataLst>
          </p:nvPr>
        </p:nvSpPr>
        <p:spPr>
          <a:xfrm rot="16200000">
            <a:off x="5333365" y="0"/>
            <a:ext cx="6858635" cy="6858635"/>
          </a:xfrm>
          <a:prstGeom prst="rtTriangle">
            <a:avLst/>
          </a:prstGeom>
          <a:solidFill>
            <a:schemeClr val="accent1">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标题 12"/>
          <p:cNvSpPr>
            <a:spLocks noGrp="1"/>
          </p:cNvSpPr>
          <p:nvPr>
            <p:ph type="title"/>
            <p:custDataLst>
              <p:tags r:id="rId4"/>
            </p:custDataLst>
          </p:nvPr>
        </p:nvSpPr>
        <p:spPr>
          <a:xfrm>
            <a:off x="697865" y="238125"/>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2" name="Rectangle 696"/>
          <p:cNvSpPr>
            <a:spLocks noChangeArrowheads="1"/>
          </p:cNvSpPr>
          <p:nvPr userDrawn="1"/>
        </p:nvSpPr>
        <p:spPr bwMode="auto">
          <a:xfrm>
            <a:off x="9161145" y="6750685"/>
            <a:ext cx="3044825" cy="114300"/>
          </a:xfrm>
          <a:prstGeom prst="rect">
            <a:avLst/>
          </a:prstGeom>
          <a:solidFill>
            <a:srgbClr val="BAD1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 name="Rectangle 697"/>
          <p:cNvSpPr>
            <a:spLocks noChangeArrowheads="1"/>
          </p:cNvSpPr>
          <p:nvPr userDrawn="1"/>
        </p:nvSpPr>
        <p:spPr bwMode="auto">
          <a:xfrm>
            <a:off x="5495290" y="6750685"/>
            <a:ext cx="3665855" cy="114300"/>
          </a:xfrm>
          <a:prstGeom prst="rect">
            <a:avLst/>
          </a:prstGeom>
          <a:solidFill>
            <a:srgbClr val="008DD5">
              <a:alpha val="93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 name="Rectangle 698"/>
          <p:cNvSpPr>
            <a:spLocks noChangeArrowheads="1"/>
          </p:cNvSpPr>
          <p:nvPr userDrawn="1"/>
        </p:nvSpPr>
        <p:spPr bwMode="auto">
          <a:xfrm>
            <a:off x="-7620" y="6750685"/>
            <a:ext cx="5502910" cy="114300"/>
          </a:xfrm>
          <a:prstGeom prst="rect">
            <a:avLst/>
          </a:prstGeom>
          <a:solidFill>
            <a:srgbClr val="0076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pic>
        <p:nvPicPr>
          <p:cNvPr id="12" name="图片 11" descr="/Users/ui02/Desktop/爱瑞思2016.05.20/LOGO文件/公司LOGO/ppt-logo/1白.png1白"/>
          <p:cNvPicPr>
            <a:picLocks noChangeAspect="1"/>
          </p:cNvPicPr>
          <p:nvPr userDrawn="1"/>
        </p:nvPicPr>
        <p:blipFill>
          <a:blip r:embed="rId5"/>
          <a:srcRect/>
          <a:stretch>
            <a:fillRect/>
          </a:stretch>
        </p:blipFill>
        <p:spPr>
          <a:xfrm>
            <a:off x="253365" y="310515"/>
            <a:ext cx="217170" cy="217170"/>
          </a:xfrm>
          <a:prstGeom prst="rect">
            <a:avLst/>
          </a:prstGeom>
        </p:spPr>
      </p:pic>
      <p:sp>
        <p:nvSpPr>
          <p:cNvPr id="5" name="矩形 4"/>
          <p:cNvSpPr/>
          <p:nvPr userDrawn="1"/>
        </p:nvSpPr>
        <p:spPr>
          <a:xfrm>
            <a:off x="209550" y="266700"/>
            <a:ext cx="304800" cy="304800"/>
          </a:xfrm>
          <a:prstGeom prst="rect">
            <a:avLst/>
          </a:prstGeom>
          <a:solidFill>
            <a:srgbClr val="2E9DE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userDrawn="1"/>
        </p:nvSpPr>
        <p:spPr>
          <a:xfrm>
            <a:off x="431800" y="482600"/>
            <a:ext cx="203200" cy="203200"/>
          </a:xfrm>
          <a:prstGeom prst="rect">
            <a:avLst/>
          </a:prstGeom>
          <a:solidFill>
            <a:srgbClr val="228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Users/ui02/Desktop/爱瑞思2016.05.20/LOGO文件/公司LOGO/ppt-logo/1白.png1白"/>
          <p:cNvPicPr>
            <a:picLocks noChangeAspect="1"/>
          </p:cNvPicPr>
          <p:nvPr userDrawn="1"/>
        </p:nvPicPr>
        <p:blipFill>
          <a:blip r:embed="rId5"/>
          <a:srcRect/>
          <a:stretch>
            <a:fillRect/>
          </a:stretch>
        </p:blipFill>
        <p:spPr>
          <a:xfrm>
            <a:off x="253365" y="310515"/>
            <a:ext cx="217170" cy="217170"/>
          </a:xfrm>
          <a:prstGeom prst="rect">
            <a:avLst/>
          </a:prstGeom>
        </p:spPr>
      </p:pic>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17" name="矩形 16"/>
          <p:cNvSpPr/>
          <p:nvPr userDrawn="1"/>
        </p:nvSpPr>
        <p:spPr>
          <a:xfrm flipV="1">
            <a:off x="404495" y="951230"/>
            <a:ext cx="216000" cy="50400"/>
          </a:xfrm>
          <a:prstGeom prst="rect">
            <a:avLst/>
          </a:prstGeom>
          <a:solidFill>
            <a:srgbClr val="2386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86888"/>
            <a:ext cx="2071296" cy="208800"/>
          </a:xfrm>
          <a:prstGeom prst="rect">
            <a:avLst/>
          </a:prstGeom>
        </p:spPr>
      </p:pic>
      <p:sp>
        <p:nvSpPr>
          <p:cNvPr id="20" name="标题 19"/>
          <p:cNvSpPr>
            <a:spLocks noGrp="1"/>
          </p:cNvSpPr>
          <p:nvPr>
            <p:ph type="title"/>
            <p:custDataLst>
              <p:tags r:id="rId4"/>
            </p:custDataLst>
          </p:nvPr>
        </p:nvSpPr>
        <p:spPr>
          <a:xfrm>
            <a:off x="404495" y="33528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矩形 2"/>
          <p:cNvSpPr/>
          <p:nvPr userDrawn="1"/>
        </p:nvSpPr>
        <p:spPr>
          <a:xfrm flipV="1">
            <a:off x="652145" y="951230"/>
            <a:ext cx="1296000" cy="50400"/>
          </a:xfrm>
          <a:prstGeom prst="rect">
            <a:avLst/>
          </a:prstGeom>
          <a:gradFill>
            <a:gsLst>
              <a:gs pos="10000">
                <a:srgbClr val="2386EE">
                  <a:alpha val="0"/>
                </a:srgbClr>
              </a:gs>
              <a:gs pos="100000">
                <a:srgbClr val="2D84F1"/>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6" name="椭圆 5"/>
          <p:cNvSpPr/>
          <p:nvPr userDrawn="1"/>
        </p:nvSpPr>
        <p:spPr>
          <a:xfrm>
            <a:off x="81915" y="194310"/>
            <a:ext cx="635000" cy="635000"/>
          </a:xfrm>
          <a:prstGeom prst="ellipse">
            <a:avLst/>
          </a:prstGeom>
          <a:solidFill>
            <a:srgbClr val="2686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17"/>
          <p:cNvSpPr/>
          <p:nvPr userDrawn="1"/>
        </p:nvSpPr>
        <p:spPr>
          <a:xfrm>
            <a:off x="0" y="0"/>
            <a:ext cx="588645" cy="707390"/>
          </a:xfrm>
          <a:custGeom>
            <a:avLst/>
            <a:gdLst>
              <a:gd name="connsiteX0" fmla="*/ 0 w 471214"/>
              <a:gd name="connsiteY0" fmla="*/ 0 h 566513"/>
              <a:gd name="connsiteX1" fmla="*/ 467009 w 471214"/>
              <a:gd name="connsiteY1" fmla="*/ 0 h 566513"/>
              <a:gd name="connsiteX2" fmla="*/ 471214 w 471214"/>
              <a:gd name="connsiteY2" fmla="*/ 41711 h 566513"/>
              <a:gd name="connsiteX3" fmla="*/ 47382 w 471214"/>
              <a:gd name="connsiteY3" fmla="*/ 561737 h 566513"/>
              <a:gd name="connsiteX4" fmla="*/ 0 w 471214"/>
              <a:gd name="connsiteY4" fmla="*/ 566513 h 56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14" h="566513">
                <a:moveTo>
                  <a:pt x="0" y="0"/>
                </a:moveTo>
                <a:lnTo>
                  <a:pt x="467009" y="0"/>
                </a:lnTo>
                <a:lnTo>
                  <a:pt x="471214" y="41711"/>
                </a:lnTo>
                <a:cubicBezTo>
                  <a:pt x="471214" y="298224"/>
                  <a:pt x="289262" y="512241"/>
                  <a:pt x="47382" y="561737"/>
                </a:cubicBezTo>
                <a:lnTo>
                  <a:pt x="0" y="566513"/>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任意多边形: 形状 18"/>
          <p:cNvSpPr/>
          <p:nvPr userDrawn="1"/>
        </p:nvSpPr>
        <p:spPr>
          <a:xfrm rot="10800000">
            <a:off x="11720786" y="6291487"/>
            <a:ext cx="471214" cy="566513"/>
          </a:xfrm>
          <a:custGeom>
            <a:avLst/>
            <a:gdLst>
              <a:gd name="connsiteX0" fmla="*/ 0 w 471214"/>
              <a:gd name="connsiteY0" fmla="*/ 0 h 566513"/>
              <a:gd name="connsiteX1" fmla="*/ 467009 w 471214"/>
              <a:gd name="connsiteY1" fmla="*/ 0 h 566513"/>
              <a:gd name="connsiteX2" fmla="*/ 471214 w 471214"/>
              <a:gd name="connsiteY2" fmla="*/ 41711 h 566513"/>
              <a:gd name="connsiteX3" fmla="*/ 47382 w 471214"/>
              <a:gd name="connsiteY3" fmla="*/ 561737 h 566513"/>
              <a:gd name="connsiteX4" fmla="*/ 0 w 471214"/>
              <a:gd name="connsiteY4" fmla="*/ 566513 h 56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14" h="566513">
                <a:moveTo>
                  <a:pt x="0" y="0"/>
                </a:moveTo>
                <a:lnTo>
                  <a:pt x="467009" y="0"/>
                </a:lnTo>
                <a:lnTo>
                  <a:pt x="471214" y="41711"/>
                </a:lnTo>
                <a:cubicBezTo>
                  <a:pt x="471214" y="298224"/>
                  <a:pt x="289262" y="512241"/>
                  <a:pt x="47382" y="561737"/>
                </a:cubicBezTo>
                <a:lnTo>
                  <a:pt x="0" y="566513"/>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8" name="图片 7"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3149" y="6386888"/>
            <a:ext cx="2071296" cy="208800"/>
          </a:xfrm>
          <a:prstGeom prst="rect">
            <a:avLst/>
          </a:prstGeom>
        </p:spPr>
      </p:pic>
      <p:pic>
        <p:nvPicPr>
          <p:cNvPr id="10" name="图片 9" descr="Schola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490" y="349885"/>
            <a:ext cx="323850" cy="323850"/>
          </a:xfrm>
          <a:prstGeom prst="rect">
            <a:avLst/>
          </a:prstGeom>
        </p:spPr>
      </p:pic>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06C55D7-E066-418A-AEC8-069F09E85A4B}"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AB974F8-A7F1-4D18-8774-52D0172077CE}" type="slidenum">
              <a:rPr lang="zh-CN" altLang="en-US" smtClean="0"/>
            </a:fld>
            <a:endParaRPr lang="zh-CN" altLang="en-US"/>
          </a:p>
        </p:txBody>
      </p:sp>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sp>
        <p:nvSpPr>
          <p:cNvPr id="9" name="任意多边形 16"/>
          <p:cNvSpPr/>
          <p:nvPr userDrawn="1">
            <p:custDataLst>
              <p:tags r:id="rId3"/>
            </p:custDataLst>
          </p:nvPr>
        </p:nvSpPr>
        <p:spPr>
          <a:xfrm rot="16200000">
            <a:off x="2667000" y="-2666365"/>
            <a:ext cx="6861810" cy="121881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0806" h="19372">
                <a:moveTo>
                  <a:pt x="0" y="0"/>
                </a:moveTo>
                <a:lnTo>
                  <a:pt x="10806" y="10806"/>
                </a:lnTo>
                <a:lnTo>
                  <a:pt x="10806" y="19372"/>
                </a:lnTo>
                <a:lnTo>
                  <a:pt x="0" y="19372"/>
                </a:lnTo>
                <a:lnTo>
                  <a:pt x="0" y="0"/>
                </a:lnTo>
                <a:close/>
              </a:path>
            </a:pathLst>
          </a:cu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直角三角形 9"/>
          <p:cNvSpPr/>
          <p:nvPr userDrawn="1">
            <p:custDataLst>
              <p:tags r:id="rId4"/>
            </p:custDataLst>
          </p:nvPr>
        </p:nvSpPr>
        <p:spPr>
          <a:xfrm rot="16200000">
            <a:off x="5333365" y="0"/>
            <a:ext cx="6858635" cy="6858635"/>
          </a:xfrm>
          <a:prstGeom prst="rtTriangle">
            <a:avLst/>
          </a:prstGeom>
          <a:solidFill>
            <a:schemeClr val="accent1">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2F2F2"/>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9"/>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7" name="日期占位符 3"/>
          <p:cNvSpPr>
            <a:spLocks noGrp="1"/>
          </p:cNvSpPr>
          <p:nvPr>
            <p:ph type="dt" sz="half" idx="2"/>
          </p:nvPr>
        </p:nvSpPr>
        <p:spPr>
          <a:xfrm>
            <a:off x="608641" y="6356350"/>
            <a:ext cx="284544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a:xfrm>
            <a:off x="4166400" y="6356350"/>
            <a:ext cx="38592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a:xfrm>
            <a:off x="8737921" y="6356350"/>
            <a:ext cx="2845440" cy="365125"/>
          </a:xfrm>
          <a:prstGeom prst="rect">
            <a:avLst/>
          </a:prstGeom>
        </p:spPr>
        <p:txBody>
          <a:bodyPr vert="horz" wrap="square" lIns="91440" tIns="45720" rIns="91440" bIns="45720" numCol="1" anchor="ctr" anchorCtr="0" compatLnSpc="1"/>
          <a:p>
            <a:pPr algn="r"/>
            <a:fld id="{9A0DB2DC-4C9A-4742-B13C-FB6460FD3503}" type="slidenum">
              <a:rPr lang="zh-CN" altLang="en-US" dirty="0"/>
            </a:fld>
            <a:endParaRPr lang="zh-CN" altLang="en-US" dirty="0"/>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等腰三角形 1"/>
          <p:cNvSpPr/>
          <p:nvPr userDrawn="1"/>
        </p:nvSpPr>
        <p:spPr>
          <a:xfrm rot="10800000">
            <a:off x="266700" y="0"/>
            <a:ext cx="3554095" cy="2059305"/>
          </a:xfrm>
          <a:prstGeom prst="triangl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LOGO爱瑞思软件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9675" y="337185"/>
            <a:ext cx="1488144" cy="690563"/>
          </a:xfrm>
          <a:prstGeom prst="rect">
            <a:avLst/>
          </a:prstGeom>
        </p:spPr>
      </p:pic>
      <p:sp>
        <p:nvSpPr>
          <p:cNvPr id="4" name="直角三角形 3"/>
          <p:cNvSpPr/>
          <p:nvPr userDrawn="1"/>
        </p:nvSpPr>
        <p:spPr>
          <a:xfrm rot="10800000">
            <a:off x="5104130" y="0"/>
            <a:ext cx="7087870" cy="6844665"/>
          </a:xfrm>
          <a:prstGeom prst="rtTriangle">
            <a:avLst/>
          </a:prstGeom>
          <a:blipFill rotWithShape="0">
            <a:blip r:embed="rId4"/>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0" name="直接连接符 9"/>
          <p:cNvCxnSpPr/>
          <p:nvPr userDrawn="1">
            <p:custDataLst>
              <p:tags r:id="rId5"/>
            </p:custDataLst>
          </p:nvPr>
        </p:nvCxnSpPr>
        <p:spPr>
          <a:xfrm>
            <a:off x="782955" y="3894455"/>
            <a:ext cx="5420360" cy="0"/>
          </a:xfrm>
          <a:prstGeom prst="line">
            <a:avLst/>
          </a:prstGeom>
          <a:ln w="38100">
            <a:solidFill>
              <a:srgbClr val="2386EE"/>
            </a:solidFill>
          </a:ln>
        </p:spPr>
        <p:style>
          <a:lnRef idx="1">
            <a:schemeClr val="accent1"/>
          </a:lnRef>
          <a:fillRef idx="0">
            <a:schemeClr val="accent1"/>
          </a:fillRef>
          <a:effectRef idx="0">
            <a:schemeClr val="accent1"/>
          </a:effectRef>
          <a:fontRef idx="minor">
            <a:schemeClr val="tx1"/>
          </a:fontRef>
        </p:style>
      </p:cxnSp>
      <p:sp>
        <p:nvSpPr>
          <p:cNvPr id="7" name="文本占位符 6"/>
          <p:cNvSpPr>
            <a:spLocks noGrp="1"/>
          </p:cNvSpPr>
          <p:nvPr>
            <p:ph type="body" sz="quarter" idx="16" hasCustomPrompt="1"/>
            <p:custDataLst>
              <p:tags r:id="rId6"/>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9" name="副标题 8"/>
          <p:cNvSpPr>
            <a:spLocks noGrp="1"/>
          </p:cNvSpPr>
          <p:nvPr>
            <p:ph type="subTitle" idx="14" hasCustomPrompt="1"/>
            <p:custDataLst>
              <p:tags r:id="rId7"/>
            </p:custDataLst>
          </p:nvPr>
        </p:nvSpPr>
        <p:spPr>
          <a:xfrm>
            <a:off x="762318" y="4170681"/>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1" name="标题 10"/>
          <p:cNvSpPr>
            <a:spLocks noGrp="1"/>
          </p:cNvSpPr>
          <p:nvPr>
            <p:ph type="ctrTitle" idx="13" hasCustomPrompt="1"/>
            <p:custDataLst>
              <p:tags r:id="rId8"/>
            </p:custDataLst>
          </p:nvPr>
        </p:nvSpPr>
        <p:spPr>
          <a:xfrm>
            <a:off x="762635" y="266954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5" name="任意多边形 4"/>
          <p:cNvSpPr/>
          <p:nvPr userDrawn="1"/>
        </p:nvSpPr>
        <p:spPr>
          <a:xfrm>
            <a:off x="859091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1BC4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3" name="任意多边形 12"/>
          <p:cNvSpPr/>
          <p:nvPr userDrawn="1"/>
        </p:nvSpPr>
        <p:spPr>
          <a:xfrm>
            <a:off x="8954770"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5" name="直接连接符 14"/>
          <p:cNvCxnSpPr/>
          <p:nvPr userDrawn="1"/>
        </p:nvCxnSpPr>
        <p:spPr>
          <a:xfrm flipH="1">
            <a:off x="8399780" y="4687570"/>
            <a:ext cx="1563370" cy="2188845"/>
          </a:xfrm>
          <a:prstGeom prst="line">
            <a:avLst/>
          </a:prstGeom>
          <a:ln>
            <a:solidFill>
              <a:srgbClr val="1BC4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6" name="等腰三角形 5"/>
          <p:cNvSpPr/>
          <p:nvPr userDrawn="1"/>
        </p:nvSpPr>
        <p:spPr>
          <a:xfrm rot="10800000">
            <a:off x="266700" y="0"/>
            <a:ext cx="3554095" cy="2059305"/>
          </a:xfrm>
          <a:prstGeom prst="triangl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LOGO爱瑞思软件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9675" y="337185"/>
            <a:ext cx="1488144" cy="690563"/>
          </a:xfrm>
          <a:prstGeom prst="rect">
            <a:avLst/>
          </a:prstGeom>
        </p:spPr>
      </p:pic>
      <p:sp>
        <p:nvSpPr>
          <p:cNvPr id="8" name="直角三角形 7"/>
          <p:cNvSpPr/>
          <p:nvPr userDrawn="1"/>
        </p:nvSpPr>
        <p:spPr>
          <a:xfrm rot="10800000">
            <a:off x="5104130" y="0"/>
            <a:ext cx="7087870" cy="6844665"/>
          </a:xfrm>
          <a:prstGeom prst="rtTriangle">
            <a:avLst/>
          </a:prstGeom>
          <a:blipFill rotWithShape="0">
            <a:blip r:embed="rId4"/>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0" name="直接连接符 9"/>
          <p:cNvCxnSpPr/>
          <p:nvPr userDrawn="1">
            <p:custDataLst>
              <p:tags r:id="rId5"/>
            </p:custDataLst>
          </p:nvPr>
        </p:nvCxnSpPr>
        <p:spPr>
          <a:xfrm>
            <a:off x="782955" y="3894455"/>
            <a:ext cx="5420360" cy="0"/>
          </a:xfrm>
          <a:prstGeom prst="line">
            <a:avLst/>
          </a:prstGeom>
          <a:ln w="38100">
            <a:solidFill>
              <a:srgbClr val="2386EE"/>
            </a:solidFill>
          </a:ln>
        </p:spPr>
        <p:style>
          <a:lnRef idx="1">
            <a:schemeClr val="accent1"/>
          </a:lnRef>
          <a:fillRef idx="0">
            <a:schemeClr val="accent1"/>
          </a:fillRef>
          <a:effectRef idx="0">
            <a:schemeClr val="accent1"/>
          </a:effectRef>
          <a:fontRef idx="minor">
            <a:schemeClr val="tx1"/>
          </a:fontRef>
        </p:style>
      </p:cxnSp>
      <p:sp>
        <p:nvSpPr>
          <p:cNvPr id="9" name="文本占位符 8"/>
          <p:cNvSpPr>
            <a:spLocks noGrp="1"/>
          </p:cNvSpPr>
          <p:nvPr>
            <p:ph type="body" sz="quarter" idx="16" hasCustomPrompt="1"/>
            <p:custDataLst>
              <p:tags r:id="rId6"/>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11" name="副标题 10"/>
          <p:cNvSpPr>
            <a:spLocks noGrp="1"/>
          </p:cNvSpPr>
          <p:nvPr>
            <p:ph type="subTitle" idx="14" hasCustomPrompt="1"/>
            <p:custDataLst>
              <p:tags r:id="rId7"/>
            </p:custDataLst>
          </p:nvPr>
        </p:nvSpPr>
        <p:spPr>
          <a:xfrm>
            <a:off x="762318" y="4170681"/>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2" name="标题 11"/>
          <p:cNvSpPr>
            <a:spLocks noGrp="1"/>
          </p:cNvSpPr>
          <p:nvPr>
            <p:ph type="ctrTitle" idx="13" hasCustomPrompt="1"/>
            <p:custDataLst>
              <p:tags r:id="rId8"/>
            </p:custDataLst>
          </p:nvPr>
        </p:nvSpPr>
        <p:spPr>
          <a:xfrm>
            <a:off x="762635" y="266954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18" name="任意多边形 17"/>
          <p:cNvSpPr/>
          <p:nvPr userDrawn="1"/>
        </p:nvSpPr>
        <p:spPr>
          <a:xfrm>
            <a:off x="824166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a:latin typeface="Microsoft YaHei Bold" panose="020B0503020204020204" charset="-122"/>
              <a:ea typeface="Microsoft YaHei Bold" panose="020B0503020204020204" charset="-122"/>
            </a:endParaRPr>
          </a:p>
        </p:txBody>
      </p:sp>
      <p:sp>
        <p:nvSpPr>
          <p:cNvPr id="14" name="任意多边形 13"/>
          <p:cNvSpPr/>
          <p:nvPr userDrawn="1"/>
        </p:nvSpPr>
        <p:spPr>
          <a:xfrm>
            <a:off x="859091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18AB6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5" name="任意多边形 14"/>
          <p:cNvSpPr/>
          <p:nvPr userDrawn="1"/>
        </p:nvSpPr>
        <p:spPr>
          <a:xfrm>
            <a:off x="8954770"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6" name="矩形 5"/>
          <p:cNvSpPr/>
          <p:nvPr userDrawn="1"/>
        </p:nvSpPr>
        <p:spPr>
          <a:xfrm>
            <a:off x="8890" y="0"/>
            <a:ext cx="12174220" cy="3480435"/>
          </a:xfrm>
          <a:prstGeom prst="rect">
            <a:avLst/>
          </a:prstGeom>
          <a:blipFill rotWithShape="0">
            <a:blip r:embed="rId2"/>
            <a:stretch>
              <a:fillRect t="-19000" b="-3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userDrawn="1"/>
        </p:nvSpPr>
        <p:spPr>
          <a:xfrm>
            <a:off x="0" y="0"/>
            <a:ext cx="12174855" cy="3471545"/>
          </a:xfrm>
          <a:prstGeom prst="rect">
            <a:avLst/>
          </a:prstGeom>
          <a:solidFill>
            <a:srgbClr val="2386E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副标题 8"/>
          <p:cNvSpPr>
            <a:spLocks noGrp="1"/>
          </p:cNvSpPr>
          <p:nvPr>
            <p:ph type="subTitle" idx="14" hasCustomPrompt="1"/>
            <p:custDataLst>
              <p:tags r:id="rId3"/>
            </p:custDataLst>
          </p:nvPr>
        </p:nvSpPr>
        <p:spPr>
          <a:xfrm>
            <a:off x="762318" y="387794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1" name="标题 10"/>
          <p:cNvSpPr>
            <a:spLocks noGrp="1"/>
          </p:cNvSpPr>
          <p:nvPr>
            <p:ph type="ctrTitle" idx="13" hasCustomPrompt="1"/>
            <p:custDataLst>
              <p:tags r:id="rId4"/>
            </p:custDataLst>
          </p:nvPr>
        </p:nvSpPr>
        <p:spPr>
          <a:xfrm>
            <a:off x="762635" y="222377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7" name="文本占位符 6"/>
          <p:cNvSpPr>
            <a:spLocks noGrp="1"/>
          </p:cNvSpPr>
          <p:nvPr>
            <p:ph type="body" sz="quarter" idx="16" hasCustomPrompt="1"/>
            <p:custDataLst>
              <p:tags r:id="rId5"/>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pic>
        <p:nvPicPr>
          <p:cNvPr id="8" name="图片 7" descr="LOGO爱瑞思软件"/>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8960" y="418465"/>
            <a:ext cx="2362200" cy="238125"/>
          </a:xfrm>
          <a:prstGeom prst="rect">
            <a:avLst/>
          </a:prstGeom>
        </p:spPr>
      </p:pic>
      <p:pic>
        <p:nvPicPr>
          <p:cNvPr id="16" name="图片 15" descr="LOGO"/>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509385" y="5711190"/>
            <a:ext cx="5673725" cy="1146810"/>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22217"/>
          <a:stretch>
            <a:fillRect/>
          </a:stretch>
        </p:blipFill>
        <p:spPr>
          <a:xfrm>
            <a:off x="0" y="0"/>
            <a:ext cx="12192000" cy="6858000"/>
          </a:xfrm>
          <a:prstGeom prst="rect">
            <a:avLst/>
          </a:prstGeom>
        </p:spPr>
      </p:pic>
      <p:pic>
        <p:nvPicPr>
          <p:cNvPr id="31" name="图片 30"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899" y="388678"/>
            <a:ext cx="2071296" cy="208800"/>
          </a:xfrm>
          <a:prstGeom prst="rect">
            <a:avLst/>
          </a:prstGeom>
        </p:spPr>
      </p:pic>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14" name="矩形 13"/>
          <p:cNvSpPr/>
          <p:nvPr userDrawn="1"/>
        </p:nvSpPr>
        <p:spPr>
          <a:xfrm>
            <a:off x="8890" y="-16510"/>
            <a:ext cx="12174220" cy="3480435"/>
          </a:xfrm>
          <a:prstGeom prst="rect">
            <a:avLst/>
          </a:prstGeom>
          <a:blipFill rotWithShape="0">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userDrawn="1"/>
        </p:nvSpPr>
        <p:spPr>
          <a:xfrm>
            <a:off x="8890" y="-16510"/>
            <a:ext cx="12174855" cy="3471545"/>
          </a:xfrm>
          <a:prstGeom prst="rect">
            <a:avLst/>
          </a:prstGeom>
          <a:solidFill>
            <a:srgbClr val="2386EE">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1"/>
        </p:nvSpPr>
        <p:spPr>
          <a:xfrm>
            <a:off x="351790" y="356235"/>
            <a:ext cx="11489055" cy="6100445"/>
          </a:xfrm>
          <a:prstGeom prst="rect">
            <a:avLst/>
          </a:prstGeom>
          <a:solidFill>
            <a:schemeClr val="bg1"/>
          </a:solidFill>
          <a:ln>
            <a:noFill/>
          </a:ln>
          <a:effectLst>
            <a:outerShdw blurRad="152400" dist="12700" sx="101000" sy="101000" algn="ctr" rotWithShape="0">
              <a:srgbClr val="0068DD">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副标题 17"/>
          <p:cNvSpPr>
            <a:spLocks noGrp="1"/>
          </p:cNvSpPr>
          <p:nvPr>
            <p:ph type="subTitle" idx="14" hasCustomPrompt="1"/>
            <p:custDataLst>
              <p:tags r:id="rId3"/>
            </p:custDataLst>
          </p:nvPr>
        </p:nvSpPr>
        <p:spPr>
          <a:xfrm>
            <a:off x="1117918" y="386143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9" name="标题 18"/>
          <p:cNvSpPr>
            <a:spLocks noGrp="1"/>
          </p:cNvSpPr>
          <p:nvPr>
            <p:ph type="ctrTitle" idx="13" hasCustomPrompt="1"/>
            <p:custDataLst>
              <p:tags r:id="rId4"/>
            </p:custDataLst>
          </p:nvPr>
        </p:nvSpPr>
        <p:spPr>
          <a:xfrm>
            <a:off x="1118235" y="22072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0" name="文本占位符 19"/>
          <p:cNvSpPr>
            <a:spLocks noGrp="1"/>
          </p:cNvSpPr>
          <p:nvPr>
            <p:ph type="body" sz="quarter" idx="16" hasCustomPrompt="1"/>
            <p:custDataLst>
              <p:tags r:id="rId5"/>
            </p:custDataLst>
          </p:nvPr>
        </p:nvSpPr>
        <p:spPr>
          <a:xfrm>
            <a:off x="1117918" y="581025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grpSp>
        <p:nvGrpSpPr>
          <p:cNvPr id="54" name="组合 53"/>
          <p:cNvGrpSpPr/>
          <p:nvPr userDrawn="1"/>
        </p:nvGrpSpPr>
        <p:grpSpPr>
          <a:xfrm>
            <a:off x="8858250" y="1419860"/>
            <a:ext cx="2383790" cy="2559685"/>
            <a:chOff x="13910" y="1847"/>
            <a:chExt cx="3754" cy="4031"/>
          </a:xfrm>
        </p:grpSpPr>
        <p:sp>
          <p:nvSpPr>
            <p:cNvPr id="25" name="椭圆 24"/>
            <p:cNvSpPr/>
            <p:nvPr userDrawn="1"/>
          </p:nvSpPr>
          <p:spPr>
            <a:xfrm>
              <a:off x="16300" y="5018"/>
              <a:ext cx="828" cy="828"/>
            </a:xfrm>
            <a:prstGeom prst="ellipse">
              <a:avLst/>
            </a:prstGeom>
            <a:gradFill>
              <a:gsLst>
                <a:gs pos="0">
                  <a:srgbClr val="00B0F0">
                    <a:alpha val="54000"/>
                  </a:srgbClr>
                </a:gs>
                <a:gs pos="100000">
                  <a:srgbClr val="0068DD"/>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userDrawn="1"/>
          </p:nvSpPr>
          <p:spPr>
            <a:xfrm>
              <a:off x="13910" y="1847"/>
              <a:ext cx="3754" cy="3754"/>
            </a:xfrm>
            <a:prstGeom prst="ellipse">
              <a:avLst/>
            </a:prstGeom>
            <a:blipFill rotWithShape="0">
              <a:blip r:embed="rId6"/>
              <a:stretch>
                <a:fillRect/>
              </a:stretch>
            </a:blipFill>
            <a:ln w="34925">
              <a:gradFill>
                <a:gsLst>
                  <a:gs pos="0">
                    <a:srgbClr val="0097DE"/>
                  </a:gs>
                  <a:gs pos="100000">
                    <a:srgbClr val="0068DD">
                      <a:alpha val="100000"/>
                    </a:srgbClr>
                  </a:gs>
                </a:gsLst>
                <a:lin ang="582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userDrawn="1"/>
          </p:nvSpPr>
          <p:spPr>
            <a:xfrm>
              <a:off x="13910" y="2487"/>
              <a:ext cx="440" cy="440"/>
            </a:xfrm>
            <a:prstGeom prst="ellipse">
              <a:avLst/>
            </a:prstGeom>
            <a:gradFill>
              <a:gsLst>
                <a:gs pos="0">
                  <a:srgbClr val="00B0F0"/>
                </a:gs>
                <a:gs pos="100000">
                  <a:srgbClr val="0068DD"/>
                </a:gs>
              </a:gsLst>
              <a:lin ang="161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椭圆 25"/>
            <p:cNvSpPr/>
            <p:nvPr userDrawn="1"/>
          </p:nvSpPr>
          <p:spPr>
            <a:xfrm>
              <a:off x="14073" y="4594"/>
              <a:ext cx="1284" cy="1284"/>
            </a:xfrm>
            <a:prstGeom prst="ellipse">
              <a:avLst/>
            </a:prstGeom>
            <a:gradFill>
              <a:gsLst>
                <a:gs pos="0">
                  <a:srgbClr val="00B0F0"/>
                </a:gs>
                <a:gs pos="100000">
                  <a:srgbClr val="0068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椭圆 56"/>
            <p:cNvSpPr/>
            <p:nvPr userDrawn="1"/>
          </p:nvSpPr>
          <p:spPr>
            <a:xfrm>
              <a:off x="15201" y="4839"/>
              <a:ext cx="272" cy="272"/>
            </a:xfrm>
            <a:prstGeom prst="ellipse">
              <a:avLst/>
            </a:prstGeom>
            <a:gradFill>
              <a:gsLst>
                <a:gs pos="0">
                  <a:srgbClr val="00B0F0"/>
                </a:gs>
                <a:gs pos="100000">
                  <a:srgbClr val="0068DD"/>
                </a:gs>
              </a:gsLst>
              <a:lin ang="9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8" name="组合 47"/>
          <p:cNvGrpSpPr/>
          <p:nvPr userDrawn="1"/>
        </p:nvGrpSpPr>
        <p:grpSpPr>
          <a:xfrm>
            <a:off x="10825480" y="584200"/>
            <a:ext cx="762000" cy="408940"/>
            <a:chOff x="17293" y="760"/>
            <a:chExt cx="1200" cy="644"/>
          </a:xfrm>
        </p:grpSpPr>
        <p:grpSp>
          <p:nvGrpSpPr>
            <p:cNvPr id="33" name="组合 32"/>
            <p:cNvGrpSpPr/>
            <p:nvPr userDrawn="1"/>
          </p:nvGrpSpPr>
          <p:grpSpPr>
            <a:xfrm>
              <a:off x="17293" y="760"/>
              <a:ext cx="1200" cy="126"/>
              <a:chOff x="17293" y="760"/>
              <a:chExt cx="1200" cy="126"/>
            </a:xfrm>
          </p:grpSpPr>
          <p:sp>
            <p:nvSpPr>
              <p:cNvPr id="27" name="椭圆 26"/>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椭圆 29"/>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椭圆 30"/>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椭圆 31"/>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4" name="组合 33"/>
            <p:cNvGrpSpPr/>
            <p:nvPr userDrawn="1"/>
          </p:nvGrpSpPr>
          <p:grpSpPr>
            <a:xfrm>
              <a:off x="17293" y="1019"/>
              <a:ext cx="1200" cy="126"/>
              <a:chOff x="17293" y="760"/>
              <a:chExt cx="1200" cy="126"/>
            </a:xfrm>
          </p:grpSpPr>
          <p:sp>
            <p:nvSpPr>
              <p:cNvPr id="35" name="椭圆 34"/>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椭圆 35"/>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椭圆 36"/>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椭圆 37"/>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椭圆 38"/>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椭圆 39"/>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1" name="组合 40"/>
            <p:cNvGrpSpPr/>
            <p:nvPr userDrawn="1"/>
          </p:nvGrpSpPr>
          <p:grpSpPr>
            <a:xfrm>
              <a:off x="17293" y="1278"/>
              <a:ext cx="1200" cy="126"/>
              <a:chOff x="17293" y="760"/>
              <a:chExt cx="1200" cy="126"/>
            </a:xfrm>
          </p:grpSpPr>
          <p:sp>
            <p:nvSpPr>
              <p:cNvPr id="42" name="椭圆 41"/>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椭圆 42"/>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椭圆 43"/>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椭圆 44"/>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椭圆 45"/>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椭圆 46"/>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50" name="等腰三角形 49"/>
          <p:cNvSpPr/>
          <p:nvPr userDrawn="1"/>
        </p:nvSpPr>
        <p:spPr>
          <a:xfrm>
            <a:off x="9999345" y="5568950"/>
            <a:ext cx="1841500" cy="887730"/>
          </a:xfrm>
          <a:prstGeom prst="triangl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等腰三角形 48"/>
          <p:cNvSpPr/>
          <p:nvPr userDrawn="1"/>
        </p:nvSpPr>
        <p:spPr>
          <a:xfrm>
            <a:off x="9478645" y="5930265"/>
            <a:ext cx="1092200" cy="526415"/>
          </a:xfrm>
          <a:prstGeom prst="triangle">
            <a:avLst/>
          </a:prstGeom>
          <a:solidFill>
            <a:srgbClr val="0097D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52" name="直接连接符 51"/>
          <p:cNvCxnSpPr/>
          <p:nvPr/>
        </p:nvCxnSpPr>
        <p:spPr>
          <a:xfrm>
            <a:off x="1181100" y="3509645"/>
            <a:ext cx="5708650" cy="0"/>
          </a:xfrm>
          <a:prstGeom prst="line">
            <a:avLst/>
          </a:prstGeom>
          <a:ln w="12700">
            <a:solidFill>
              <a:srgbClr val="2386EE"/>
            </a:solidFill>
          </a:ln>
        </p:spPr>
        <p:style>
          <a:lnRef idx="1">
            <a:schemeClr val="accent1"/>
          </a:lnRef>
          <a:fillRef idx="0">
            <a:schemeClr val="accent1"/>
          </a:fillRef>
          <a:effectRef idx="0">
            <a:schemeClr val="accent1"/>
          </a:effectRef>
          <a:fontRef idx="minor">
            <a:schemeClr val="tx1"/>
          </a:fontRef>
        </p:style>
      </p:cxnSp>
      <p:sp>
        <p:nvSpPr>
          <p:cNvPr id="53" name="矩形 52"/>
          <p:cNvSpPr/>
          <p:nvPr userDrawn="1"/>
        </p:nvSpPr>
        <p:spPr>
          <a:xfrm>
            <a:off x="1174750" y="3433445"/>
            <a:ext cx="1762125" cy="762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5" name="图片 54" descr="爱瑞思软件"/>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24560" y="726440"/>
            <a:ext cx="2362200" cy="228600"/>
          </a:xfrm>
          <a:prstGeom prst="rect">
            <a:avLst/>
          </a:prstGeom>
        </p:spPr>
      </p:pic>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17" name="弦形 16"/>
          <p:cNvSpPr/>
          <p:nvPr userDrawn="1"/>
        </p:nvSpPr>
        <p:spPr>
          <a:xfrm rot="12180000">
            <a:off x="-1163320" y="1487170"/>
            <a:ext cx="3762375" cy="3762375"/>
          </a:xfrm>
          <a:prstGeom prst="chord">
            <a:avLst/>
          </a:prstGeom>
          <a:gradFill>
            <a:gsLst>
              <a:gs pos="2000">
                <a:srgbClr val="2386EE"/>
              </a:gs>
              <a:gs pos="100000">
                <a:srgbClr val="0097DE">
                  <a:alpha val="64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椭圆 20"/>
          <p:cNvSpPr/>
          <p:nvPr userDrawn="1"/>
        </p:nvSpPr>
        <p:spPr>
          <a:xfrm>
            <a:off x="10852785" y="2459355"/>
            <a:ext cx="1339215" cy="1339215"/>
          </a:xfrm>
          <a:prstGeom prst="ellipse">
            <a:avLst/>
          </a:prstGeom>
          <a:gradFill>
            <a:gsLst>
              <a:gs pos="2000">
                <a:srgbClr val="2386EE"/>
              </a:gs>
              <a:gs pos="100000">
                <a:srgbClr val="0097DE">
                  <a:alpha val="57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弦形 21"/>
          <p:cNvSpPr/>
          <p:nvPr userDrawn="1"/>
        </p:nvSpPr>
        <p:spPr>
          <a:xfrm rot="6780000" flipH="1" flipV="1">
            <a:off x="4958080" y="-2037715"/>
            <a:ext cx="6410960" cy="6410960"/>
          </a:xfrm>
          <a:prstGeom prst="chord">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userDrawn="1"/>
        </p:nvSpPr>
        <p:spPr>
          <a:xfrm>
            <a:off x="2958465" y="5168900"/>
            <a:ext cx="571500" cy="571500"/>
          </a:xfrm>
          <a:prstGeom prst="ellipse">
            <a:avLst/>
          </a:prstGeom>
          <a:gradFill>
            <a:gsLst>
              <a:gs pos="2000">
                <a:srgbClr val="2386EE"/>
              </a:gs>
              <a:gs pos="100000">
                <a:srgbClr val="0097DE">
                  <a:alpha val="64000"/>
                </a:srgbClr>
              </a:gs>
            </a:gsLst>
            <a:lin ang="15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userDrawn="1"/>
        </p:nvSpPr>
        <p:spPr>
          <a:xfrm>
            <a:off x="3426460" y="1358900"/>
            <a:ext cx="292100" cy="292100"/>
          </a:xfrm>
          <a:prstGeom prst="ellipse">
            <a:avLst/>
          </a:prstGeom>
          <a:gradFill>
            <a:gsLst>
              <a:gs pos="2000">
                <a:srgbClr val="2386EE"/>
              </a:gs>
              <a:gs pos="100000">
                <a:srgbClr val="0097DE">
                  <a:alpha val="28000"/>
                </a:srgbClr>
              </a:gs>
            </a:gsLst>
            <a:lin ang="15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标题 24"/>
          <p:cNvSpPr>
            <a:spLocks noGrp="1"/>
          </p:cNvSpPr>
          <p:nvPr>
            <p:ph type="ctrTitle" idx="13" hasCustomPrompt="1"/>
            <p:custDataLst>
              <p:tags r:id="rId2"/>
            </p:custDataLst>
          </p:nvPr>
        </p:nvSpPr>
        <p:spPr>
          <a:xfrm>
            <a:off x="3721100" y="19913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6" name="副标题 25"/>
          <p:cNvSpPr>
            <a:spLocks noGrp="1"/>
          </p:cNvSpPr>
          <p:nvPr>
            <p:ph type="subTitle" idx="14" hasCustomPrompt="1"/>
            <p:custDataLst>
              <p:tags r:id="rId3"/>
            </p:custDataLst>
          </p:nvPr>
        </p:nvSpPr>
        <p:spPr>
          <a:xfrm>
            <a:off x="3721100" y="350837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27" name="文本占位符 26"/>
          <p:cNvSpPr>
            <a:spLocks noGrp="1"/>
          </p:cNvSpPr>
          <p:nvPr>
            <p:ph type="body" sz="quarter" idx="16" hasCustomPrompt="1"/>
            <p:custDataLst>
              <p:tags r:id="rId4"/>
            </p:custDataLst>
          </p:nvPr>
        </p:nvSpPr>
        <p:spPr>
          <a:xfrm>
            <a:off x="4496118" y="619125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cxnSp>
        <p:nvCxnSpPr>
          <p:cNvPr id="28" name="直接连接符 27"/>
          <p:cNvCxnSpPr/>
          <p:nvPr userDrawn="1"/>
        </p:nvCxnSpPr>
        <p:spPr>
          <a:xfrm>
            <a:off x="11887200" y="4357370"/>
            <a:ext cx="0" cy="1477645"/>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userDrawn="1"/>
        </p:nvCxnSpPr>
        <p:spPr>
          <a:xfrm flipH="1">
            <a:off x="10962005" y="327660"/>
            <a:ext cx="925195" cy="0"/>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nvCxnSpPr>
        <p:spPr>
          <a:xfrm flipH="1">
            <a:off x="10377805" y="492760"/>
            <a:ext cx="1509395" cy="0"/>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pic>
        <p:nvPicPr>
          <p:cNvPr id="31" name="图片 30" descr="LOGO爱瑞思软件"/>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899" y="388678"/>
            <a:ext cx="2071296" cy="208800"/>
          </a:xfrm>
          <a:prstGeom prst="rect">
            <a:avLst/>
          </a:prstGeom>
        </p:spPr>
      </p:pic>
      <p:sp>
        <p:nvSpPr>
          <p:cNvPr id="32" name="矩形 31"/>
          <p:cNvSpPr/>
          <p:nvPr userDrawn="1"/>
        </p:nvSpPr>
        <p:spPr>
          <a:xfrm flipV="1">
            <a:off x="3721100" y="3114675"/>
            <a:ext cx="5588000" cy="576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pic>
        <p:nvPicPr>
          <p:cNvPr id="4" name="图片 3" descr="dc53acbff6362781c00910ea991c2306d5dd142760c68-pycaLd_fw1200webp"/>
          <p:cNvPicPr>
            <a:picLocks noChangeAspect="1"/>
          </p:cNvPicPr>
          <p:nvPr userDrawn="1"/>
        </p:nvPicPr>
        <p:blipFill>
          <a:blip r:embed="rId2"/>
          <a:stretch>
            <a:fillRect/>
          </a:stretch>
        </p:blipFill>
        <p:spPr>
          <a:xfrm>
            <a:off x="0" y="262255"/>
            <a:ext cx="11696700" cy="6579235"/>
          </a:xfrm>
          <a:prstGeom prst="rect">
            <a:avLst/>
          </a:prstGeom>
        </p:spPr>
      </p:pic>
      <p:pic>
        <p:nvPicPr>
          <p:cNvPr id="5" name="图片 4" descr="dc53acbff6362781c00910ea991c2306d5dd142760c68-pycaLd_fw1200webp"/>
          <p:cNvPicPr>
            <a:picLocks noChangeAspect="1"/>
          </p:cNvPicPr>
          <p:nvPr userDrawn="1"/>
        </p:nvPicPr>
        <p:blipFill>
          <a:blip r:embed="rId2"/>
          <a:stretch>
            <a:fillRect/>
          </a:stretch>
        </p:blipFill>
        <p:spPr>
          <a:xfrm>
            <a:off x="633095" y="-3175"/>
            <a:ext cx="11430000" cy="6429375"/>
          </a:xfrm>
          <a:prstGeom prst="rect">
            <a:avLst/>
          </a:prstGeom>
        </p:spPr>
      </p:pic>
      <p:sp>
        <p:nvSpPr>
          <p:cNvPr id="6" name="矩形 5"/>
          <p:cNvSpPr/>
          <p:nvPr userDrawn="1"/>
        </p:nvSpPr>
        <p:spPr>
          <a:xfrm>
            <a:off x="-17145" y="-3175"/>
            <a:ext cx="12209145" cy="6861175"/>
          </a:xfrm>
          <a:prstGeom prst="rect">
            <a:avLst/>
          </a:prstGeom>
          <a:gradFill>
            <a:gsLst>
              <a:gs pos="0">
                <a:srgbClr val="00B0F0"/>
              </a:gs>
              <a:gs pos="100000">
                <a:srgbClr val="0068D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副标题 17"/>
          <p:cNvSpPr>
            <a:spLocks noGrp="1"/>
          </p:cNvSpPr>
          <p:nvPr>
            <p:ph type="subTitle" idx="14" hasCustomPrompt="1"/>
            <p:custDataLst>
              <p:tags r:id="rId3"/>
            </p:custDataLst>
          </p:nvPr>
        </p:nvSpPr>
        <p:spPr>
          <a:xfrm>
            <a:off x="1117918" y="386143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bg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pic>
        <p:nvPicPr>
          <p:cNvPr id="7" name="图片 6" descr="dc53acbff6362781c00910ea991c2306d5dd142760c68-pycaLd_fw1200webp"/>
          <p:cNvPicPr>
            <a:picLocks noChangeAspect="1"/>
          </p:cNvPicPr>
          <p:nvPr userDrawn="1"/>
        </p:nvPicPr>
        <p:blipFill>
          <a:blip r:embed="rId2"/>
          <a:stretch>
            <a:fillRect/>
          </a:stretch>
        </p:blipFill>
        <p:spPr>
          <a:xfrm>
            <a:off x="238760" y="262255"/>
            <a:ext cx="11696700" cy="6579235"/>
          </a:xfrm>
          <a:prstGeom prst="rect">
            <a:avLst/>
          </a:prstGeom>
        </p:spPr>
      </p:pic>
      <p:sp>
        <p:nvSpPr>
          <p:cNvPr id="19" name="标题 18"/>
          <p:cNvSpPr>
            <a:spLocks noGrp="1"/>
          </p:cNvSpPr>
          <p:nvPr>
            <p:ph type="ctrTitle" idx="13" hasCustomPrompt="1"/>
            <p:custDataLst>
              <p:tags r:id="rId4"/>
            </p:custDataLst>
          </p:nvPr>
        </p:nvSpPr>
        <p:spPr>
          <a:xfrm>
            <a:off x="3674428" y="22072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chemeClr val="bg1"/>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1" name="椭圆 20"/>
          <p:cNvSpPr/>
          <p:nvPr userDrawn="1"/>
        </p:nvSpPr>
        <p:spPr>
          <a:xfrm>
            <a:off x="6194425" y="262255"/>
            <a:ext cx="1339215" cy="1339215"/>
          </a:xfrm>
          <a:prstGeom prst="ellipse">
            <a:avLst/>
          </a:prstGeom>
          <a:gradFill>
            <a:gsLst>
              <a:gs pos="2000">
                <a:srgbClr val="2386EE"/>
              </a:gs>
              <a:gs pos="100000">
                <a:srgbClr val="0097DE">
                  <a:alpha val="57000"/>
                  <a:lumMod val="70000"/>
                  <a:lumOff val="30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椭圆 2"/>
          <p:cNvSpPr/>
          <p:nvPr userDrawn="1"/>
        </p:nvSpPr>
        <p:spPr>
          <a:xfrm>
            <a:off x="419735" y="412750"/>
            <a:ext cx="698500" cy="698500"/>
          </a:xfrm>
          <a:prstGeom prst="ellipse">
            <a:avLst/>
          </a:prstGeom>
          <a:gradFill>
            <a:gsLst>
              <a:gs pos="2000">
                <a:srgbClr val="2386EE">
                  <a:lumMod val="97000"/>
                </a:srgbClr>
              </a:gs>
              <a:gs pos="100000">
                <a:srgbClr val="0097DE">
                  <a:alpha val="57000"/>
                  <a:lumMod val="31000"/>
                  <a:lumOff val="69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1" name="图片 30" descr="LOGO爱瑞思软件"/>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899" y="388678"/>
            <a:ext cx="2071296" cy="208800"/>
          </a:xfrm>
          <a:prstGeom prst="rect">
            <a:avLst/>
          </a:prstGeom>
        </p:spPr>
      </p:pic>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22217"/>
          <a:stretch>
            <a:fillRect/>
          </a:stretch>
        </p:blipFill>
        <p:spPr>
          <a:xfrm>
            <a:off x="0" y="0"/>
            <a:ext cx="12192000" cy="6858000"/>
          </a:xfrm>
          <a:prstGeom prst="rect">
            <a:avLst/>
          </a:prstGeom>
        </p:spPr>
      </p:pic>
      <p:pic>
        <p:nvPicPr>
          <p:cNvPr id="31" name="图片 30"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899" y="388678"/>
            <a:ext cx="2071296" cy="208800"/>
          </a:xfrm>
          <a:prstGeom prst="rect">
            <a:avLst/>
          </a:prstGeom>
        </p:spPr>
      </p:pic>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2" name="任意多边形: 形状 14"/>
          <p:cNvSpPr/>
          <p:nvPr userDrawn="1"/>
        </p:nvSpPr>
        <p:spPr>
          <a:xfrm>
            <a:off x="0" y="0"/>
            <a:ext cx="9589770" cy="6858635"/>
          </a:xfrm>
          <a:custGeom>
            <a:avLst/>
            <a:gdLst>
              <a:gd name="connsiteX0" fmla="*/ 0 w 6446520"/>
              <a:gd name="connsiteY0" fmla="*/ 0 h 5143500"/>
              <a:gd name="connsiteX1" fmla="*/ 6163270 w 6446520"/>
              <a:gd name="connsiteY1" fmla="*/ 0 h 5143500"/>
              <a:gd name="connsiteX2" fmla="*/ 6231723 w 6446520"/>
              <a:gd name="connsiteY2" fmla="*/ 202306 h 5143500"/>
              <a:gd name="connsiteX3" fmla="*/ 6446520 w 6446520"/>
              <a:gd name="connsiteY3" fmla="*/ 1623060 h 5143500"/>
              <a:gd name="connsiteX4" fmla="*/ 5047153 w 6446520"/>
              <a:gd name="connsiteY4" fmla="*/ 5001433 h 5143500"/>
              <a:gd name="connsiteX5" fmla="*/ 4898143 w 6446520"/>
              <a:gd name="connsiteY5" fmla="*/ 5143500 h 5143500"/>
              <a:gd name="connsiteX6" fmla="*/ 0 w 644652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6520" h="5143500">
                <a:moveTo>
                  <a:pt x="0" y="0"/>
                </a:moveTo>
                <a:lnTo>
                  <a:pt x="6163270" y="0"/>
                </a:lnTo>
                <a:lnTo>
                  <a:pt x="6231723" y="202306"/>
                </a:lnTo>
                <a:cubicBezTo>
                  <a:pt x="6371319" y="651122"/>
                  <a:pt x="6446520" y="1128309"/>
                  <a:pt x="6446520" y="1623060"/>
                </a:cubicBezTo>
                <a:cubicBezTo>
                  <a:pt x="6446520" y="2942397"/>
                  <a:pt x="5911753" y="4136832"/>
                  <a:pt x="5047153" y="5001433"/>
                </a:cubicBezTo>
                <a:lnTo>
                  <a:pt x="4898143" y="5143500"/>
                </a:lnTo>
                <a:lnTo>
                  <a:pt x="0" y="5143500"/>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3" name="任意多边形: 形状 19"/>
          <p:cNvSpPr/>
          <p:nvPr userDrawn="1"/>
        </p:nvSpPr>
        <p:spPr>
          <a:xfrm>
            <a:off x="2658745" y="1074420"/>
            <a:ext cx="9532620" cy="5783580"/>
          </a:xfrm>
          <a:custGeom>
            <a:avLst/>
            <a:gdLst>
              <a:gd name="connsiteX0" fmla="*/ 4725096 w 6485316"/>
              <a:gd name="connsiteY0" fmla="*/ 0 h 4069080"/>
              <a:gd name="connsiteX1" fmla="*/ 6367843 w 6485316"/>
              <a:gd name="connsiteY1" fmla="*/ 289912 h 4069080"/>
              <a:gd name="connsiteX2" fmla="*/ 6485316 w 6485316"/>
              <a:gd name="connsiteY2" fmla="*/ 336230 h 4069080"/>
              <a:gd name="connsiteX3" fmla="*/ 6485316 w 6485316"/>
              <a:gd name="connsiteY3" fmla="*/ 4069080 h 4069080"/>
              <a:gd name="connsiteX4" fmla="*/ 0 w 6485316"/>
              <a:gd name="connsiteY4" fmla="*/ 4069080 h 4069080"/>
              <a:gd name="connsiteX5" fmla="*/ 2407 w 6485316"/>
              <a:gd name="connsiteY5" fmla="*/ 4050138 h 4069080"/>
              <a:gd name="connsiteX6" fmla="*/ 4725096 w 6485316"/>
              <a:gd name="connsiteY6" fmla="*/ 0 h 406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5316" h="4069080">
                <a:moveTo>
                  <a:pt x="4725096" y="0"/>
                </a:moveTo>
                <a:cubicBezTo>
                  <a:pt x="5302306" y="0"/>
                  <a:pt x="5855609" y="102358"/>
                  <a:pt x="6367843" y="289912"/>
                </a:cubicBezTo>
                <a:lnTo>
                  <a:pt x="6485316" y="336230"/>
                </a:lnTo>
                <a:lnTo>
                  <a:pt x="6485316" y="4069080"/>
                </a:lnTo>
                <a:lnTo>
                  <a:pt x="0" y="4069080"/>
                </a:lnTo>
                <a:lnTo>
                  <a:pt x="2407" y="4050138"/>
                </a:lnTo>
                <a:cubicBezTo>
                  <a:pt x="352822" y="1756793"/>
                  <a:pt x="2333799" y="0"/>
                  <a:pt x="4725096" y="0"/>
                </a:cubicBezTo>
                <a:close/>
              </a:path>
            </a:pathLst>
          </a:custGeom>
          <a:solidFill>
            <a:srgbClr val="2686E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14" name="图片 13"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7899" y="388678"/>
            <a:ext cx="2071296" cy="208800"/>
          </a:xfrm>
          <a:prstGeom prst="rect">
            <a:avLst/>
          </a:prstGeom>
        </p:spPr>
      </p:pic>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6" name="任意多边形: 形状 16"/>
          <p:cNvSpPr/>
          <p:nvPr userDrawn="1"/>
        </p:nvSpPr>
        <p:spPr>
          <a:xfrm rot="10800000">
            <a:off x="1882140" y="0"/>
            <a:ext cx="10307320" cy="6856730"/>
          </a:xfrm>
          <a:custGeom>
            <a:avLst/>
            <a:gdLst>
              <a:gd name="connsiteX0" fmla="*/ 7414451 w 8417642"/>
              <a:gd name="connsiteY0" fmla="*/ 5143500 h 5143500"/>
              <a:gd name="connsiteX1" fmla="*/ 0 w 8417642"/>
              <a:gd name="connsiteY1" fmla="*/ 5143500 h 5143500"/>
              <a:gd name="connsiteX2" fmla="*/ 0 w 8417642"/>
              <a:gd name="connsiteY2" fmla="*/ 0 h 5143500"/>
              <a:gd name="connsiteX3" fmla="*/ 7867735 w 8417642"/>
              <a:gd name="connsiteY3" fmla="*/ 0 h 5143500"/>
              <a:gd name="connsiteX4" fmla="*/ 8042183 w 8417642"/>
              <a:gd name="connsiteY4" fmla="*/ 362132 h 5143500"/>
              <a:gd name="connsiteX5" fmla="*/ 8417642 w 8417642"/>
              <a:gd name="connsiteY5" fmla="*/ 2221844 h 5143500"/>
              <a:gd name="connsiteX6" fmla="*/ 7601679 w 8417642"/>
              <a:gd name="connsiteY6" fmla="*/ 48931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17642" h="5143500">
                <a:moveTo>
                  <a:pt x="7414451" y="5143500"/>
                </a:moveTo>
                <a:lnTo>
                  <a:pt x="0" y="5143500"/>
                </a:lnTo>
                <a:lnTo>
                  <a:pt x="0" y="0"/>
                </a:lnTo>
                <a:lnTo>
                  <a:pt x="7867735" y="0"/>
                </a:lnTo>
                <a:lnTo>
                  <a:pt x="8042183" y="362132"/>
                </a:lnTo>
                <a:cubicBezTo>
                  <a:pt x="8283950" y="933733"/>
                  <a:pt x="8417642" y="1562176"/>
                  <a:pt x="8417642" y="2221844"/>
                </a:cubicBezTo>
                <a:cubicBezTo>
                  <a:pt x="8417642" y="3211346"/>
                  <a:pt x="8116835" y="4130592"/>
                  <a:pt x="7601679" y="4893124"/>
                </a:cubicBez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2" name="任意多边形: 形状 11"/>
          <p:cNvSpPr/>
          <p:nvPr userDrawn="1"/>
        </p:nvSpPr>
        <p:spPr>
          <a:xfrm rot="10800000">
            <a:off x="0" y="0"/>
            <a:ext cx="5969635" cy="4618990"/>
          </a:xfrm>
          <a:custGeom>
            <a:avLst/>
            <a:gdLst>
              <a:gd name="connsiteX0" fmla="*/ 4384216 w 4384216"/>
              <a:gd name="connsiteY0" fmla="*/ 3465512 h 3465512"/>
              <a:gd name="connsiteX1" fmla="*/ 0 w 4384216"/>
              <a:gd name="connsiteY1" fmla="*/ 3465512 h 3465512"/>
              <a:gd name="connsiteX2" fmla="*/ 32176 w 4384216"/>
              <a:gd name="connsiteY2" fmla="*/ 3352202 h 3465512"/>
              <a:gd name="connsiteX3" fmla="*/ 4197212 w 4384216"/>
              <a:gd name="connsiteY3" fmla="*/ 11550 h 3465512"/>
              <a:gd name="connsiteX4" fmla="*/ 4384216 w 4384216"/>
              <a:gd name="connsiteY4" fmla="*/ 0 h 3465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4216" h="3465512">
                <a:moveTo>
                  <a:pt x="4384216" y="3465512"/>
                </a:moveTo>
                <a:lnTo>
                  <a:pt x="0" y="3465512"/>
                </a:lnTo>
                <a:lnTo>
                  <a:pt x="32176" y="3352202"/>
                </a:lnTo>
                <a:cubicBezTo>
                  <a:pt x="599286" y="1528888"/>
                  <a:pt x="2229157" y="173812"/>
                  <a:pt x="4197212" y="11550"/>
                </a:cubicBezTo>
                <a:lnTo>
                  <a:pt x="4384216" y="0"/>
                </a:lnTo>
                <a:close/>
              </a:path>
            </a:pathLst>
          </a:custGeom>
          <a:solidFill>
            <a:srgbClr val="2686E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en-US" altLang="zh-CN"/>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2" name="图片 1"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444558"/>
            <a:ext cx="2071296" cy="208800"/>
          </a:xfrm>
          <a:prstGeom prst="rect">
            <a:avLst/>
          </a:prstGeom>
        </p:spPr>
      </p:pic>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pic>
        <p:nvPicPr>
          <p:cNvPr id="6" name="图片 5"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24658"/>
            <a:ext cx="2071296" cy="208800"/>
          </a:xfrm>
          <a:prstGeom prst="rect">
            <a:avLst/>
          </a:prstGeom>
        </p:spPr>
      </p:pic>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矩形 5"/>
          <p:cNvSpPr/>
          <p:nvPr userDrawn="1"/>
        </p:nvSpPr>
        <p:spPr>
          <a:xfrm>
            <a:off x="-635" y="0"/>
            <a:ext cx="12192635" cy="936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444558"/>
            <a:ext cx="2071296" cy="208800"/>
          </a:xfrm>
          <a:prstGeom prst="rect">
            <a:avLst/>
          </a:prstGeom>
        </p:spPr>
      </p:pic>
      <p:sp>
        <p:nvSpPr>
          <p:cNvPr id="8" name="标题 7"/>
          <p:cNvSpPr>
            <a:spLocks noGrp="1"/>
          </p:cNvSpPr>
          <p:nvPr>
            <p:ph type="title"/>
            <p:custDataLst>
              <p:tags r:id="rId4"/>
            </p:custDataLst>
          </p:nvPr>
        </p:nvSpPr>
        <p:spPr>
          <a:xfrm>
            <a:off x="330200" y="28575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11" name="图片 10" descr="/Users/ui02/Desktop/爱瑞思2016.05.20/LOGO文件/公司LOGO/ppt-logo/1白.png1白"/>
          <p:cNvPicPr>
            <a:picLocks noChangeAspect="1"/>
          </p:cNvPicPr>
          <p:nvPr userDrawn="1"/>
        </p:nvPicPr>
        <p:blipFill>
          <a:blip r:embed="rId2"/>
          <a:srcRect/>
          <a:stretch>
            <a:fillRect/>
          </a:stretch>
        </p:blipFill>
        <p:spPr>
          <a:xfrm>
            <a:off x="380365" y="437515"/>
            <a:ext cx="217170" cy="217170"/>
          </a:xfrm>
          <a:prstGeom prst="rect">
            <a:avLst/>
          </a:prstGeom>
        </p:spPr>
      </p:pic>
      <p:sp>
        <p:nvSpPr>
          <p:cNvPr id="17" name="矩形 16"/>
          <p:cNvSpPr/>
          <p:nvPr userDrawn="1"/>
        </p:nvSpPr>
        <p:spPr>
          <a:xfrm>
            <a:off x="404495" y="888570"/>
            <a:ext cx="11520000" cy="144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532188"/>
            <a:ext cx="2071296" cy="208800"/>
          </a:xfrm>
          <a:prstGeom prst="rect">
            <a:avLst/>
          </a:prstGeom>
        </p:spPr>
      </p:pic>
      <p:sp>
        <p:nvSpPr>
          <p:cNvPr id="20" name="标题 19"/>
          <p:cNvSpPr>
            <a:spLocks noGrp="1"/>
          </p:cNvSpPr>
          <p:nvPr>
            <p:ph type="title"/>
            <p:custDataLst>
              <p:tags r:id="rId5"/>
            </p:custDataLst>
          </p:nvPr>
        </p:nvSpPr>
        <p:spPr>
          <a:xfrm>
            <a:off x="404495" y="373380"/>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2" name="直角三角形 1"/>
          <p:cNvSpPr/>
          <p:nvPr userDrawn="1"/>
        </p:nvSpPr>
        <p:spPr>
          <a:xfrm>
            <a:off x="6350" y="4495800"/>
            <a:ext cx="1955800" cy="2362200"/>
          </a:xfrm>
          <a:prstGeom prst="rtTriangle">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等腰三角形 2"/>
          <p:cNvSpPr/>
          <p:nvPr userDrawn="1"/>
        </p:nvSpPr>
        <p:spPr>
          <a:xfrm>
            <a:off x="470535" y="5727700"/>
            <a:ext cx="2400300" cy="1130300"/>
          </a:xfrm>
          <a:prstGeom prst="triangle">
            <a:avLst>
              <a:gd name="adj" fmla="val 50000"/>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6" name="矩形 5"/>
          <p:cNvSpPr/>
          <p:nvPr userDrawn="1"/>
        </p:nvSpPr>
        <p:spPr>
          <a:xfrm>
            <a:off x="8890" y="0"/>
            <a:ext cx="12174220" cy="3480435"/>
          </a:xfrm>
          <a:prstGeom prst="rect">
            <a:avLst/>
          </a:prstGeom>
          <a:blipFill rotWithShape="0">
            <a:blip r:embed="rId2"/>
            <a:stretch>
              <a:fillRect t="-19000" b="-3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userDrawn="1"/>
        </p:nvSpPr>
        <p:spPr>
          <a:xfrm>
            <a:off x="0" y="0"/>
            <a:ext cx="12174855" cy="3471545"/>
          </a:xfrm>
          <a:prstGeom prst="rect">
            <a:avLst/>
          </a:prstGeom>
          <a:solidFill>
            <a:srgbClr val="2386E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副标题 8"/>
          <p:cNvSpPr>
            <a:spLocks noGrp="1"/>
          </p:cNvSpPr>
          <p:nvPr>
            <p:ph type="subTitle" idx="14" hasCustomPrompt="1"/>
            <p:custDataLst>
              <p:tags r:id="rId3"/>
            </p:custDataLst>
          </p:nvPr>
        </p:nvSpPr>
        <p:spPr>
          <a:xfrm>
            <a:off x="762318" y="387794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1" name="标题 10"/>
          <p:cNvSpPr>
            <a:spLocks noGrp="1"/>
          </p:cNvSpPr>
          <p:nvPr>
            <p:ph type="ctrTitle" idx="13" hasCustomPrompt="1"/>
            <p:custDataLst>
              <p:tags r:id="rId4"/>
            </p:custDataLst>
          </p:nvPr>
        </p:nvSpPr>
        <p:spPr>
          <a:xfrm>
            <a:off x="762635" y="222377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7" name="文本占位符 6"/>
          <p:cNvSpPr>
            <a:spLocks noGrp="1"/>
          </p:cNvSpPr>
          <p:nvPr>
            <p:ph type="body" sz="quarter" idx="16" hasCustomPrompt="1"/>
            <p:custDataLst>
              <p:tags r:id="rId5"/>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pic>
        <p:nvPicPr>
          <p:cNvPr id="8" name="图片 7" descr="LOGO爱瑞思软件"/>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8960" y="418465"/>
            <a:ext cx="2362200" cy="238125"/>
          </a:xfrm>
          <a:prstGeom prst="rect">
            <a:avLst/>
          </a:prstGeom>
        </p:spPr>
      </p:pic>
      <p:pic>
        <p:nvPicPr>
          <p:cNvPr id="16" name="图片 15" descr="LOGO"/>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509385" y="5711190"/>
            <a:ext cx="5673725" cy="114681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2" name="任意多边形: 形状 14"/>
          <p:cNvSpPr/>
          <p:nvPr userDrawn="1"/>
        </p:nvSpPr>
        <p:spPr>
          <a:xfrm>
            <a:off x="0" y="0"/>
            <a:ext cx="9589770" cy="6858635"/>
          </a:xfrm>
          <a:custGeom>
            <a:avLst/>
            <a:gdLst>
              <a:gd name="connsiteX0" fmla="*/ 0 w 6446520"/>
              <a:gd name="connsiteY0" fmla="*/ 0 h 5143500"/>
              <a:gd name="connsiteX1" fmla="*/ 6163270 w 6446520"/>
              <a:gd name="connsiteY1" fmla="*/ 0 h 5143500"/>
              <a:gd name="connsiteX2" fmla="*/ 6231723 w 6446520"/>
              <a:gd name="connsiteY2" fmla="*/ 202306 h 5143500"/>
              <a:gd name="connsiteX3" fmla="*/ 6446520 w 6446520"/>
              <a:gd name="connsiteY3" fmla="*/ 1623060 h 5143500"/>
              <a:gd name="connsiteX4" fmla="*/ 5047153 w 6446520"/>
              <a:gd name="connsiteY4" fmla="*/ 5001433 h 5143500"/>
              <a:gd name="connsiteX5" fmla="*/ 4898143 w 6446520"/>
              <a:gd name="connsiteY5" fmla="*/ 5143500 h 5143500"/>
              <a:gd name="connsiteX6" fmla="*/ 0 w 644652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6520" h="5143500">
                <a:moveTo>
                  <a:pt x="0" y="0"/>
                </a:moveTo>
                <a:lnTo>
                  <a:pt x="6163270" y="0"/>
                </a:lnTo>
                <a:lnTo>
                  <a:pt x="6231723" y="202306"/>
                </a:lnTo>
                <a:cubicBezTo>
                  <a:pt x="6371319" y="651122"/>
                  <a:pt x="6446520" y="1128309"/>
                  <a:pt x="6446520" y="1623060"/>
                </a:cubicBezTo>
                <a:cubicBezTo>
                  <a:pt x="6446520" y="2942397"/>
                  <a:pt x="5911753" y="4136832"/>
                  <a:pt x="5047153" y="5001433"/>
                </a:cubicBezTo>
                <a:lnTo>
                  <a:pt x="4898143" y="5143500"/>
                </a:lnTo>
                <a:lnTo>
                  <a:pt x="0" y="5143500"/>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3" name="任意多边形: 形状 19"/>
          <p:cNvSpPr/>
          <p:nvPr userDrawn="1"/>
        </p:nvSpPr>
        <p:spPr>
          <a:xfrm>
            <a:off x="2658745" y="1074420"/>
            <a:ext cx="9532620" cy="5783580"/>
          </a:xfrm>
          <a:custGeom>
            <a:avLst/>
            <a:gdLst>
              <a:gd name="connsiteX0" fmla="*/ 4725096 w 6485316"/>
              <a:gd name="connsiteY0" fmla="*/ 0 h 4069080"/>
              <a:gd name="connsiteX1" fmla="*/ 6367843 w 6485316"/>
              <a:gd name="connsiteY1" fmla="*/ 289912 h 4069080"/>
              <a:gd name="connsiteX2" fmla="*/ 6485316 w 6485316"/>
              <a:gd name="connsiteY2" fmla="*/ 336230 h 4069080"/>
              <a:gd name="connsiteX3" fmla="*/ 6485316 w 6485316"/>
              <a:gd name="connsiteY3" fmla="*/ 4069080 h 4069080"/>
              <a:gd name="connsiteX4" fmla="*/ 0 w 6485316"/>
              <a:gd name="connsiteY4" fmla="*/ 4069080 h 4069080"/>
              <a:gd name="connsiteX5" fmla="*/ 2407 w 6485316"/>
              <a:gd name="connsiteY5" fmla="*/ 4050138 h 4069080"/>
              <a:gd name="connsiteX6" fmla="*/ 4725096 w 6485316"/>
              <a:gd name="connsiteY6" fmla="*/ 0 h 406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5316" h="4069080">
                <a:moveTo>
                  <a:pt x="4725096" y="0"/>
                </a:moveTo>
                <a:cubicBezTo>
                  <a:pt x="5302306" y="0"/>
                  <a:pt x="5855609" y="102358"/>
                  <a:pt x="6367843" y="289912"/>
                </a:cubicBezTo>
                <a:lnTo>
                  <a:pt x="6485316" y="336230"/>
                </a:lnTo>
                <a:lnTo>
                  <a:pt x="6485316" y="4069080"/>
                </a:lnTo>
                <a:lnTo>
                  <a:pt x="0" y="4069080"/>
                </a:lnTo>
                <a:lnTo>
                  <a:pt x="2407" y="4050138"/>
                </a:lnTo>
                <a:cubicBezTo>
                  <a:pt x="352822" y="1756793"/>
                  <a:pt x="2333799" y="0"/>
                  <a:pt x="4725096" y="0"/>
                </a:cubicBezTo>
                <a:close/>
              </a:path>
            </a:pathLst>
          </a:custGeom>
          <a:solidFill>
            <a:srgbClr val="2686E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14" name="图片 13"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7899" y="388678"/>
            <a:ext cx="2071296" cy="208800"/>
          </a:xfrm>
          <a:prstGeom prst="rect">
            <a:avLst/>
          </a:prstGeom>
        </p:spPr>
      </p:pic>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13" name="图片 12"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64662"/>
            <a:ext cx="2071296" cy="208800"/>
          </a:xfrm>
          <a:prstGeom prst="rect">
            <a:avLst/>
          </a:prstGeom>
        </p:spPr>
      </p:pic>
      <p:sp>
        <p:nvSpPr>
          <p:cNvPr id="15" name="矩形 14"/>
          <p:cNvSpPr/>
          <p:nvPr userDrawn="1"/>
        </p:nvSpPr>
        <p:spPr>
          <a:xfrm>
            <a:off x="404495" y="403225"/>
            <a:ext cx="76200" cy="499745"/>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userDrawn="1"/>
        </p:nvSpPr>
        <p:spPr>
          <a:xfrm>
            <a:off x="521335" y="403225"/>
            <a:ext cx="1445260" cy="499745"/>
          </a:xfrm>
          <a:prstGeom prst="rect">
            <a:avLst/>
          </a:prstGeom>
          <a:gradFill rotWithShape="0">
            <a:gsLst>
              <a:gs pos="2000">
                <a:srgbClr val="2386EE">
                  <a:alpha val="100000"/>
                </a:srgbClr>
              </a:gs>
              <a:gs pos="89000">
                <a:schemeClr val="bg1">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标题 6"/>
          <p:cNvSpPr>
            <a:spLocks noGrp="1"/>
          </p:cNvSpPr>
          <p:nvPr>
            <p:ph type="title"/>
            <p:custDataLst>
              <p:tags r:id="rId4"/>
            </p:custDataLst>
          </p:nvPr>
        </p:nvSpPr>
        <p:spPr>
          <a:xfrm>
            <a:off x="636905" y="389890"/>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pic>
        <p:nvPicPr>
          <p:cNvPr id="13" name="图片 12"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64662"/>
            <a:ext cx="2071296" cy="208800"/>
          </a:xfrm>
          <a:prstGeom prst="rect">
            <a:avLst/>
          </a:prstGeom>
        </p:spPr>
      </p:pic>
      <p:sp>
        <p:nvSpPr>
          <p:cNvPr id="7" name="标题 6"/>
          <p:cNvSpPr>
            <a:spLocks noGrp="1"/>
          </p:cNvSpPr>
          <p:nvPr>
            <p:ph type="title"/>
            <p:custDataLst>
              <p:tags r:id="rId4"/>
            </p:custDataLst>
          </p:nvPr>
        </p:nvSpPr>
        <p:spPr>
          <a:xfrm>
            <a:off x="850900" y="380365"/>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6" name="椭圆 5"/>
          <p:cNvSpPr/>
          <p:nvPr userDrawn="1"/>
        </p:nvSpPr>
        <p:spPr>
          <a:xfrm>
            <a:off x="220345" y="380365"/>
            <a:ext cx="451485" cy="451485"/>
          </a:xfrm>
          <a:prstGeom prst="ellips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descr="Schola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7688" y="447708"/>
            <a:ext cx="316800" cy="316800"/>
          </a:xfrm>
          <a:prstGeom prst="rect">
            <a:avLst/>
          </a:prstGeom>
        </p:spPr>
      </p:pic>
      <p:sp>
        <p:nvSpPr>
          <p:cNvPr id="9" name="椭圆 8"/>
          <p:cNvSpPr/>
          <p:nvPr userDrawn="1"/>
        </p:nvSpPr>
        <p:spPr>
          <a:xfrm>
            <a:off x="652780" y="700405"/>
            <a:ext cx="131445" cy="131445"/>
          </a:xfrm>
          <a:prstGeom prst="ellips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弦形 9"/>
          <p:cNvSpPr/>
          <p:nvPr userDrawn="1"/>
        </p:nvSpPr>
        <p:spPr>
          <a:xfrm rot="6780000">
            <a:off x="939800" y="5391150"/>
            <a:ext cx="2155190" cy="2155190"/>
          </a:xfrm>
          <a:prstGeom prst="chord">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弦形 10"/>
          <p:cNvSpPr/>
          <p:nvPr userDrawn="1"/>
        </p:nvSpPr>
        <p:spPr>
          <a:xfrm rot="17580000">
            <a:off x="9853930" y="-654050"/>
            <a:ext cx="2155190" cy="2155190"/>
          </a:xfrm>
          <a:prstGeom prst="chord">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椭圆 11"/>
          <p:cNvSpPr/>
          <p:nvPr userDrawn="1"/>
        </p:nvSpPr>
        <p:spPr>
          <a:xfrm>
            <a:off x="6457950" y="1836420"/>
            <a:ext cx="4541520" cy="454152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userDrawn="1"/>
        </p:nvSpPr>
        <p:spPr>
          <a:xfrm>
            <a:off x="2889250" y="5378450"/>
            <a:ext cx="421640" cy="42164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椭圆 16"/>
          <p:cNvSpPr/>
          <p:nvPr userDrawn="1"/>
        </p:nvSpPr>
        <p:spPr>
          <a:xfrm>
            <a:off x="0" y="1836420"/>
            <a:ext cx="1506855" cy="1506855"/>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椭圆 18"/>
          <p:cNvSpPr/>
          <p:nvPr userDrawn="1"/>
        </p:nvSpPr>
        <p:spPr>
          <a:xfrm>
            <a:off x="3874135" y="2793365"/>
            <a:ext cx="845820" cy="84582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11" name="图片 10" descr="/Users/ui02/Desktop/爱瑞思2016.05.20/LOGO文件/公司LOGO/ppt-logo/1白.png1白"/>
          <p:cNvPicPr>
            <a:picLocks noChangeAspect="1"/>
          </p:cNvPicPr>
          <p:nvPr userDrawn="1"/>
        </p:nvPicPr>
        <p:blipFill>
          <a:blip r:embed="rId2"/>
          <a:srcRect/>
          <a:stretch>
            <a:fillRect/>
          </a:stretch>
        </p:blipFill>
        <p:spPr>
          <a:xfrm>
            <a:off x="380365" y="437515"/>
            <a:ext cx="217170" cy="217170"/>
          </a:xfrm>
          <a:prstGeom prst="rect">
            <a:avLst/>
          </a:prstGeom>
        </p:spPr>
      </p:pic>
      <p:pic>
        <p:nvPicPr>
          <p:cNvPr id="13" name="图片 12"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444558"/>
            <a:ext cx="2071296" cy="208800"/>
          </a:xfrm>
          <a:prstGeom prst="rect">
            <a:avLst/>
          </a:prstGeom>
        </p:spPr>
      </p:pic>
      <p:sp>
        <p:nvSpPr>
          <p:cNvPr id="14" name="五边形 13"/>
          <p:cNvSpPr/>
          <p:nvPr userDrawn="1"/>
        </p:nvSpPr>
        <p:spPr>
          <a:xfrm>
            <a:off x="241300" y="194946"/>
            <a:ext cx="352425" cy="708024"/>
          </a:xfrm>
          <a:prstGeom prst="homePlat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195" tIns="107950" rIns="71755" bIns="107950" rtlCol="0" anchor="ctr">
            <a:spAutoFit/>
          </a:bodyPr>
          <a:p>
            <a:pPr algn="ctr"/>
            <a:endParaRPr lang="zh-CN" altLang="en-US" sz="3200"/>
          </a:p>
        </p:txBody>
      </p:sp>
      <p:sp>
        <p:nvSpPr>
          <p:cNvPr id="16" name="矩形 15"/>
          <p:cNvSpPr/>
          <p:nvPr userDrawn="1"/>
        </p:nvSpPr>
        <p:spPr>
          <a:xfrm>
            <a:off x="127000" y="193676"/>
            <a:ext cx="76200" cy="709200"/>
          </a:xfrm>
          <a:prstGeom prst="rect">
            <a:avLst/>
          </a:prstGeom>
          <a:solidFill>
            <a:srgbClr val="1BC4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标题 19"/>
          <p:cNvSpPr>
            <a:spLocks noGrp="1"/>
          </p:cNvSpPr>
          <p:nvPr>
            <p:ph type="title"/>
            <p:custDataLst>
              <p:tags r:id="rId5"/>
            </p:custDataLst>
          </p:nvPr>
        </p:nvSpPr>
        <p:spPr>
          <a:xfrm>
            <a:off x="619125" y="28575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1" name="任意多边形 20"/>
          <p:cNvSpPr/>
          <p:nvPr userDrawn="1"/>
        </p:nvSpPr>
        <p:spPr>
          <a:xfrm rot="5400000">
            <a:off x="-1724659" y="1716088"/>
            <a:ext cx="6877685" cy="3419475"/>
          </a:xfrm>
          <a:custGeom>
            <a:avLst/>
            <a:gdLst>
              <a:gd name="connsiteX0" fmla="*/ 0 w 10831"/>
              <a:gd name="connsiteY0" fmla="*/ 5385 h 5385"/>
              <a:gd name="connsiteX1" fmla="*/ 5415 w 10831"/>
              <a:gd name="connsiteY1" fmla="*/ 0 h 5385"/>
              <a:gd name="connsiteX2" fmla="*/ 10831 w 10831"/>
              <a:gd name="connsiteY2" fmla="*/ 5385 h 5385"/>
              <a:gd name="connsiteX3" fmla="*/ 0 w 10831"/>
              <a:gd name="connsiteY3" fmla="*/ 5385 h 5385"/>
            </a:gdLst>
            <a:ahLst/>
            <a:cxnLst>
              <a:cxn ang="0">
                <a:pos x="connsiteX0" y="connsiteY0"/>
              </a:cxn>
              <a:cxn ang="0">
                <a:pos x="connsiteX1" y="connsiteY1"/>
              </a:cxn>
              <a:cxn ang="0">
                <a:pos x="connsiteX2" y="connsiteY2"/>
              </a:cxn>
              <a:cxn ang="0">
                <a:pos x="connsiteX3" y="connsiteY3"/>
              </a:cxn>
            </a:cxnLst>
            <a:rect l="l" t="t" r="r" b="b"/>
            <a:pathLst>
              <a:path w="10831" h="5385">
                <a:moveTo>
                  <a:pt x="0" y="5385"/>
                </a:moveTo>
                <a:lnTo>
                  <a:pt x="5415" y="0"/>
                </a:lnTo>
                <a:lnTo>
                  <a:pt x="10831" y="5385"/>
                </a:lnTo>
                <a:lnTo>
                  <a:pt x="0" y="5385"/>
                </a:lnTo>
                <a:close/>
              </a:path>
            </a:pathLst>
          </a:custGeom>
          <a:solidFill>
            <a:srgbClr val="2386EE">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sp>
        <p:nvSpPr>
          <p:cNvPr id="26" name="燕尾形 25"/>
          <p:cNvSpPr/>
          <p:nvPr userDrawn="1"/>
        </p:nvSpPr>
        <p:spPr>
          <a:xfrm>
            <a:off x="26670" y="0"/>
            <a:ext cx="6794500" cy="6857365"/>
          </a:xfrm>
          <a:prstGeom prst="chevron">
            <a:avLst/>
          </a:prstGeom>
          <a:solidFill>
            <a:srgbClr val="2386EE">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燕尾形 26"/>
          <p:cNvSpPr/>
          <p:nvPr userDrawn="1"/>
        </p:nvSpPr>
        <p:spPr>
          <a:xfrm>
            <a:off x="3415665" y="-9525"/>
            <a:ext cx="6794500" cy="6866890"/>
          </a:xfrm>
          <a:prstGeom prst="chevron">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1"/>
        </p:nvSpPr>
        <p:spPr>
          <a:xfrm>
            <a:off x="404495" y="964770"/>
            <a:ext cx="11520000" cy="144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494088"/>
            <a:ext cx="2071296" cy="208800"/>
          </a:xfrm>
          <a:prstGeom prst="rect">
            <a:avLst/>
          </a:prstGeom>
        </p:spPr>
      </p:pic>
      <p:sp>
        <p:nvSpPr>
          <p:cNvPr id="20" name="标题 19"/>
          <p:cNvSpPr>
            <a:spLocks noGrp="1"/>
          </p:cNvSpPr>
          <p:nvPr>
            <p:ph type="title"/>
            <p:custDataLst>
              <p:tags r:id="rId4"/>
            </p:custDataLst>
          </p:nvPr>
        </p:nvSpPr>
        <p:spPr>
          <a:xfrm>
            <a:off x="404495" y="33528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9" name="任意多边形 16"/>
          <p:cNvSpPr/>
          <p:nvPr userDrawn="1">
            <p:custDataLst>
              <p:tags r:id="rId2"/>
            </p:custDataLst>
          </p:nvPr>
        </p:nvSpPr>
        <p:spPr>
          <a:xfrm rot="16200000">
            <a:off x="2665095" y="-2667000"/>
            <a:ext cx="6861810" cy="121881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0806" h="19372">
                <a:moveTo>
                  <a:pt x="0" y="0"/>
                </a:moveTo>
                <a:lnTo>
                  <a:pt x="10806" y="10806"/>
                </a:lnTo>
                <a:lnTo>
                  <a:pt x="10806" y="19372"/>
                </a:lnTo>
                <a:lnTo>
                  <a:pt x="0" y="19372"/>
                </a:lnTo>
                <a:lnTo>
                  <a:pt x="0" y="0"/>
                </a:lnTo>
                <a:close/>
              </a:path>
            </a:pathLst>
          </a:cu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直角三角形 9"/>
          <p:cNvSpPr/>
          <p:nvPr userDrawn="1">
            <p:custDataLst>
              <p:tags r:id="rId3"/>
            </p:custDataLst>
          </p:nvPr>
        </p:nvSpPr>
        <p:spPr>
          <a:xfrm rot="16200000">
            <a:off x="5333365" y="0"/>
            <a:ext cx="6858635" cy="6858635"/>
          </a:xfrm>
          <a:prstGeom prst="rtTriangle">
            <a:avLst/>
          </a:prstGeom>
          <a:solidFill>
            <a:schemeClr val="accent1">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标题 12"/>
          <p:cNvSpPr>
            <a:spLocks noGrp="1"/>
          </p:cNvSpPr>
          <p:nvPr>
            <p:ph type="title"/>
            <p:custDataLst>
              <p:tags r:id="rId4"/>
            </p:custDataLst>
          </p:nvPr>
        </p:nvSpPr>
        <p:spPr>
          <a:xfrm>
            <a:off x="697865" y="238125"/>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2" name="Rectangle 696"/>
          <p:cNvSpPr>
            <a:spLocks noChangeArrowheads="1"/>
          </p:cNvSpPr>
          <p:nvPr userDrawn="1"/>
        </p:nvSpPr>
        <p:spPr bwMode="auto">
          <a:xfrm>
            <a:off x="9161145" y="6750685"/>
            <a:ext cx="3044825" cy="114300"/>
          </a:xfrm>
          <a:prstGeom prst="rect">
            <a:avLst/>
          </a:prstGeom>
          <a:solidFill>
            <a:srgbClr val="BAD1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 name="Rectangle 697"/>
          <p:cNvSpPr>
            <a:spLocks noChangeArrowheads="1"/>
          </p:cNvSpPr>
          <p:nvPr userDrawn="1"/>
        </p:nvSpPr>
        <p:spPr bwMode="auto">
          <a:xfrm>
            <a:off x="5495290" y="6750685"/>
            <a:ext cx="3665855" cy="114300"/>
          </a:xfrm>
          <a:prstGeom prst="rect">
            <a:avLst/>
          </a:prstGeom>
          <a:solidFill>
            <a:srgbClr val="008DD5">
              <a:alpha val="93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 name="Rectangle 698"/>
          <p:cNvSpPr>
            <a:spLocks noChangeArrowheads="1"/>
          </p:cNvSpPr>
          <p:nvPr userDrawn="1"/>
        </p:nvSpPr>
        <p:spPr bwMode="auto">
          <a:xfrm>
            <a:off x="-7620" y="6750685"/>
            <a:ext cx="5502910" cy="114300"/>
          </a:xfrm>
          <a:prstGeom prst="rect">
            <a:avLst/>
          </a:prstGeom>
          <a:solidFill>
            <a:srgbClr val="0076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pic>
        <p:nvPicPr>
          <p:cNvPr id="12" name="图片 11" descr="/Users/ui02/Desktop/爱瑞思2016.05.20/LOGO文件/公司LOGO/ppt-logo/1白.png1白"/>
          <p:cNvPicPr>
            <a:picLocks noChangeAspect="1"/>
          </p:cNvPicPr>
          <p:nvPr userDrawn="1"/>
        </p:nvPicPr>
        <p:blipFill>
          <a:blip r:embed="rId5"/>
          <a:srcRect/>
          <a:stretch>
            <a:fillRect/>
          </a:stretch>
        </p:blipFill>
        <p:spPr>
          <a:xfrm>
            <a:off x="253365" y="310515"/>
            <a:ext cx="217170" cy="217170"/>
          </a:xfrm>
          <a:prstGeom prst="rect">
            <a:avLst/>
          </a:prstGeom>
        </p:spPr>
      </p:pic>
      <p:sp>
        <p:nvSpPr>
          <p:cNvPr id="5" name="矩形 4"/>
          <p:cNvSpPr/>
          <p:nvPr userDrawn="1"/>
        </p:nvSpPr>
        <p:spPr>
          <a:xfrm>
            <a:off x="209550" y="266700"/>
            <a:ext cx="304800" cy="304800"/>
          </a:xfrm>
          <a:prstGeom prst="rect">
            <a:avLst/>
          </a:prstGeom>
          <a:solidFill>
            <a:srgbClr val="2E9DE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userDrawn="1"/>
        </p:nvSpPr>
        <p:spPr>
          <a:xfrm>
            <a:off x="431800" y="482600"/>
            <a:ext cx="203200" cy="203200"/>
          </a:xfrm>
          <a:prstGeom prst="rect">
            <a:avLst/>
          </a:prstGeom>
          <a:solidFill>
            <a:srgbClr val="228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Users/ui02/Desktop/爱瑞思2016.05.20/LOGO文件/公司LOGO/ppt-logo/1白.png1白"/>
          <p:cNvPicPr>
            <a:picLocks noChangeAspect="1"/>
          </p:cNvPicPr>
          <p:nvPr userDrawn="1"/>
        </p:nvPicPr>
        <p:blipFill>
          <a:blip r:embed="rId5"/>
          <a:srcRect/>
          <a:stretch>
            <a:fillRect/>
          </a:stretch>
        </p:blipFill>
        <p:spPr>
          <a:xfrm>
            <a:off x="253365" y="310515"/>
            <a:ext cx="217170" cy="217170"/>
          </a:xfrm>
          <a:prstGeom prst="rect">
            <a:avLst/>
          </a:prstGeom>
        </p:spPr>
      </p:pic>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17" name="矩形 16"/>
          <p:cNvSpPr/>
          <p:nvPr userDrawn="1"/>
        </p:nvSpPr>
        <p:spPr>
          <a:xfrm flipV="1">
            <a:off x="404495" y="951230"/>
            <a:ext cx="216000" cy="50400"/>
          </a:xfrm>
          <a:prstGeom prst="rect">
            <a:avLst/>
          </a:prstGeom>
          <a:solidFill>
            <a:srgbClr val="2386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86888"/>
            <a:ext cx="2071296" cy="208800"/>
          </a:xfrm>
          <a:prstGeom prst="rect">
            <a:avLst/>
          </a:prstGeom>
        </p:spPr>
      </p:pic>
      <p:sp>
        <p:nvSpPr>
          <p:cNvPr id="20" name="标题 19"/>
          <p:cNvSpPr>
            <a:spLocks noGrp="1"/>
          </p:cNvSpPr>
          <p:nvPr>
            <p:ph type="title"/>
            <p:custDataLst>
              <p:tags r:id="rId4"/>
            </p:custDataLst>
          </p:nvPr>
        </p:nvSpPr>
        <p:spPr>
          <a:xfrm>
            <a:off x="404495" y="33528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矩形 2"/>
          <p:cNvSpPr/>
          <p:nvPr userDrawn="1"/>
        </p:nvSpPr>
        <p:spPr>
          <a:xfrm flipV="1">
            <a:off x="652145" y="951230"/>
            <a:ext cx="1296000" cy="50400"/>
          </a:xfrm>
          <a:prstGeom prst="rect">
            <a:avLst/>
          </a:prstGeom>
          <a:gradFill>
            <a:gsLst>
              <a:gs pos="10000">
                <a:srgbClr val="2386EE">
                  <a:alpha val="0"/>
                </a:srgbClr>
              </a:gs>
              <a:gs pos="100000">
                <a:srgbClr val="2D84F1"/>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6" name="椭圆 5"/>
          <p:cNvSpPr/>
          <p:nvPr userDrawn="1"/>
        </p:nvSpPr>
        <p:spPr>
          <a:xfrm>
            <a:off x="81915" y="194310"/>
            <a:ext cx="635000" cy="635000"/>
          </a:xfrm>
          <a:prstGeom prst="ellipse">
            <a:avLst/>
          </a:prstGeom>
          <a:solidFill>
            <a:srgbClr val="2686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17"/>
          <p:cNvSpPr/>
          <p:nvPr userDrawn="1"/>
        </p:nvSpPr>
        <p:spPr>
          <a:xfrm>
            <a:off x="0" y="0"/>
            <a:ext cx="588645" cy="707390"/>
          </a:xfrm>
          <a:custGeom>
            <a:avLst/>
            <a:gdLst>
              <a:gd name="connsiteX0" fmla="*/ 0 w 471214"/>
              <a:gd name="connsiteY0" fmla="*/ 0 h 566513"/>
              <a:gd name="connsiteX1" fmla="*/ 467009 w 471214"/>
              <a:gd name="connsiteY1" fmla="*/ 0 h 566513"/>
              <a:gd name="connsiteX2" fmla="*/ 471214 w 471214"/>
              <a:gd name="connsiteY2" fmla="*/ 41711 h 566513"/>
              <a:gd name="connsiteX3" fmla="*/ 47382 w 471214"/>
              <a:gd name="connsiteY3" fmla="*/ 561737 h 566513"/>
              <a:gd name="connsiteX4" fmla="*/ 0 w 471214"/>
              <a:gd name="connsiteY4" fmla="*/ 566513 h 56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14" h="566513">
                <a:moveTo>
                  <a:pt x="0" y="0"/>
                </a:moveTo>
                <a:lnTo>
                  <a:pt x="467009" y="0"/>
                </a:lnTo>
                <a:lnTo>
                  <a:pt x="471214" y="41711"/>
                </a:lnTo>
                <a:cubicBezTo>
                  <a:pt x="471214" y="298224"/>
                  <a:pt x="289262" y="512241"/>
                  <a:pt x="47382" y="561737"/>
                </a:cubicBezTo>
                <a:lnTo>
                  <a:pt x="0" y="566513"/>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任意多边形: 形状 18"/>
          <p:cNvSpPr/>
          <p:nvPr userDrawn="1"/>
        </p:nvSpPr>
        <p:spPr>
          <a:xfrm rot="10800000">
            <a:off x="11720786" y="6291487"/>
            <a:ext cx="471214" cy="566513"/>
          </a:xfrm>
          <a:custGeom>
            <a:avLst/>
            <a:gdLst>
              <a:gd name="connsiteX0" fmla="*/ 0 w 471214"/>
              <a:gd name="connsiteY0" fmla="*/ 0 h 566513"/>
              <a:gd name="connsiteX1" fmla="*/ 467009 w 471214"/>
              <a:gd name="connsiteY1" fmla="*/ 0 h 566513"/>
              <a:gd name="connsiteX2" fmla="*/ 471214 w 471214"/>
              <a:gd name="connsiteY2" fmla="*/ 41711 h 566513"/>
              <a:gd name="connsiteX3" fmla="*/ 47382 w 471214"/>
              <a:gd name="connsiteY3" fmla="*/ 561737 h 566513"/>
              <a:gd name="connsiteX4" fmla="*/ 0 w 471214"/>
              <a:gd name="connsiteY4" fmla="*/ 566513 h 56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14" h="566513">
                <a:moveTo>
                  <a:pt x="0" y="0"/>
                </a:moveTo>
                <a:lnTo>
                  <a:pt x="467009" y="0"/>
                </a:lnTo>
                <a:lnTo>
                  <a:pt x="471214" y="41711"/>
                </a:lnTo>
                <a:cubicBezTo>
                  <a:pt x="471214" y="298224"/>
                  <a:pt x="289262" y="512241"/>
                  <a:pt x="47382" y="561737"/>
                </a:cubicBezTo>
                <a:lnTo>
                  <a:pt x="0" y="566513"/>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8" name="图片 7"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3149" y="6386888"/>
            <a:ext cx="2071296" cy="208800"/>
          </a:xfrm>
          <a:prstGeom prst="rect">
            <a:avLst/>
          </a:prstGeom>
        </p:spPr>
      </p:pic>
      <p:pic>
        <p:nvPicPr>
          <p:cNvPr id="10" name="图片 9" descr="Schola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490" y="349885"/>
            <a:ext cx="323850" cy="323850"/>
          </a:xfrm>
          <a:prstGeom prst="rect">
            <a:avLst/>
          </a:prstGeom>
        </p:spPr>
      </p:pic>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06C55D7-E066-418A-AEC8-069F09E85A4B}"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AB974F8-A7F1-4D18-8774-52D0172077CE}" type="slidenum">
              <a:rPr lang="zh-CN" altLang="en-US" smtClean="0"/>
            </a:fld>
            <a:endParaRPr lang="zh-CN" altLang="en-US"/>
          </a:p>
        </p:txBody>
      </p:sp>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sp>
        <p:nvSpPr>
          <p:cNvPr id="9" name="任意多边形 16"/>
          <p:cNvSpPr/>
          <p:nvPr userDrawn="1">
            <p:custDataLst>
              <p:tags r:id="rId3"/>
            </p:custDataLst>
          </p:nvPr>
        </p:nvSpPr>
        <p:spPr>
          <a:xfrm rot="16200000">
            <a:off x="2667000" y="-2666365"/>
            <a:ext cx="6861810" cy="121881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0806" h="19372">
                <a:moveTo>
                  <a:pt x="0" y="0"/>
                </a:moveTo>
                <a:lnTo>
                  <a:pt x="10806" y="10806"/>
                </a:lnTo>
                <a:lnTo>
                  <a:pt x="10806" y="19372"/>
                </a:lnTo>
                <a:lnTo>
                  <a:pt x="0" y="19372"/>
                </a:lnTo>
                <a:lnTo>
                  <a:pt x="0" y="0"/>
                </a:lnTo>
                <a:close/>
              </a:path>
            </a:pathLst>
          </a:cu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直角三角形 9"/>
          <p:cNvSpPr/>
          <p:nvPr userDrawn="1">
            <p:custDataLst>
              <p:tags r:id="rId4"/>
            </p:custDataLst>
          </p:nvPr>
        </p:nvSpPr>
        <p:spPr>
          <a:xfrm rot="16200000">
            <a:off x="5333365" y="0"/>
            <a:ext cx="6858635" cy="6858635"/>
          </a:xfrm>
          <a:prstGeom prst="rtTriangle">
            <a:avLst/>
          </a:prstGeom>
          <a:solidFill>
            <a:schemeClr val="accent1">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2F2F2"/>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9"/>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7" name="日期占位符 3"/>
          <p:cNvSpPr>
            <a:spLocks noGrp="1"/>
          </p:cNvSpPr>
          <p:nvPr>
            <p:ph type="dt" sz="half" idx="2"/>
          </p:nvPr>
        </p:nvSpPr>
        <p:spPr>
          <a:xfrm>
            <a:off x="608641" y="6356350"/>
            <a:ext cx="284544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a:xfrm>
            <a:off x="4166400" y="6356350"/>
            <a:ext cx="38592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a:xfrm>
            <a:off x="8737921" y="6356350"/>
            <a:ext cx="2845440" cy="365125"/>
          </a:xfrm>
          <a:prstGeom prst="rect">
            <a:avLst/>
          </a:prstGeom>
        </p:spPr>
        <p:txBody>
          <a:bodyPr vert="horz" wrap="square" lIns="91440" tIns="45720" rIns="91440" bIns="45720" numCol="1" anchor="ctr" anchorCtr="0" compatLnSpc="1"/>
          <a:p>
            <a:pPr algn="r"/>
            <a:fld id="{9A0DB2DC-4C9A-4742-B13C-FB6460FD3503}" type="slidenum">
              <a:rPr lang="zh-CN" altLang="en-US" dirty="0"/>
            </a:fld>
            <a:endParaRPr lang="zh-CN" altLang="en-US" dirty="0"/>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等腰三角形 1"/>
          <p:cNvSpPr/>
          <p:nvPr userDrawn="1"/>
        </p:nvSpPr>
        <p:spPr>
          <a:xfrm rot="10800000">
            <a:off x="266700" y="0"/>
            <a:ext cx="3554095" cy="2059305"/>
          </a:xfrm>
          <a:prstGeom prst="triangl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LOGO爱瑞思软件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9675" y="337185"/>
            <a:ext cx="1488144" cy="690563"/>
          </a:xfrm>
          <a:prstGeom prst="rect">
            <a:avLst/>
          </a:prstGeom>
        </p:spPr>
      </p:pic>
      <p:sp>
        <p:nvSpPr>
          <p:cNvPr id="4" name="直角三角形 3"/>
          <p:cNvSpPr/>
          <p:nvPr userDrawn="1"/>
        </p:nvSpPr>
        <p:spPr>
          <a:xfrm rot="10800000">
            <a:off x="5104130" y="0"/>
            <a:ext cx="7087870" cy="6844665"/>
          </a:xfrm>
          <a:prstGeom prst="rtTriangle">
            <a:avLst/>
          </a:prstGeom>
          <a:blipFill rotWithShape="0">
            <a:blip r:embed="rId4"/>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0" name="直接连接符 9"/>
          <p:cNvCxnSpPr/>
          <p:nvPr userDrawn="1">
            <p:custDataLst>
              <p:tags r:id="rId5"/>
            </p:custDataLst>
          </p:nvPr>
        </p:nvCxnSpPr>
        <p:spPr>
          <a:xfrm>
            <a:off x="782955" y="3894455"/>
            <a:ext cx="5420360" cy="0"/>
          </a:xfrm>
          <a:prstGeom prst="line">
            <a:avLst/>
          </a:prstGeom>
          <a:ln w="38100">
            <a:solidFill>
              <a:srgbClr val="2386EE"/>
            </a:solidFill>
          </a:ln>
        </p:spPr>
        <p:style>
          <a:lnRef idx="1">
            <a:schemeClr val="accent1"/>
          </a:lnRef>
          <a:fillRef idx="0">
            <a:schemeClr val="accent1"/>
          </a:fillRef>
          <a:effectRef idx="0">
            <a:schemeClr val="accent1"/>
          </a:effectRef>
          <a:fontRef idx="minor">
            <a:schemeClr val="tx1"/>
          </a:fontRef>
        </p:style>
      </p:cxnSp>
      <p:sp>
        <p:nvSpPr>
          <p:cNvPr id="7" name="文本占位符 6"/>
          <p:cNvSpPr>
            <a:spLocks noGrp="1"/>
          </p:cNvSpPr>
          <p:nvPr>
            <p:ph type="body" sz="quarter" idx="16" hasCustomPrompt="1"/>
            <p:custDataLst>
              <p:tags r:id="rId6"/>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9" name="副标题 8"/>
          <p:cNvSpPr>
            <a:spLocks noGrp="1"/>
          </p:cNvSpPr>
          <p:nvPr>
            <p:ph type="subTitle" idx="14" hasCustomPrompt="1"/>
            <p:custDataLst>
              <p:tags r:id="rId7"/>
            </p:custDataLst>
          </p:nvPr>
        </p:nvSpPr>
        <p:spPr>
          <a:xfrm>
            <a:off x="762318" y="4170681"/>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1" name="标题 10"/>
          <p:cNvSpPr>
            <a:spLocks noGrp="1"/>
          </p:cNvSpPr>
          <p:nvPr>
            <p:ph type="ctrTitle" idx="13" hasCustomPrompt="1"/>
            <p:custDataLst>
              <p:tags r:id="rId8"/>
            </p:custDataLst>
          </p:nvPr>
        </p:nvSpPr>
        <p:spPr>
          <a:xfrm>
            <a:off x="762635" y="266954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5" name="任意多边形 4"/>
          <p:cNvSpPr/>
          <p:nvPr userDrawn="1"/>
        </p:nvSpPr>
        <p:spPr>
          <a:xfrm>
            <a:off x="859091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1BC4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3" name="任意多边形 12"/>
          <p:cNvSpPr/>
          <p:nvPr userDrawn="1"/>
        </p:nvSpPr>
        <p:spPr>
          <a:xfrm>
            <a:off x="8954770"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5" name="直接连接符 14"/>
          <p:cNvCxnSpPr/>
          <p:nvPr userDrawn="1"/>
        </p:nvCxnSpPr>
        <p:spPr>
          <a:xfrm flipH="1">
            <a:off x="8399780" y="4687570"/>
            <a:ext cx="1563370" cy="2188845"/>
          </a:xfrm>
          <a:prstGeom prst="line">
            <a:avLst/>
          </a:prstGeom>
          <a:ln>
            <a:solidFill>
              <a:srgbClr val="1BC4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6" name="任意多边形: 形状 16"/>
          <p:cNvSpPr/>
          <p:nvPr userDrawn="1"/>
        </p:nvSpPr>
        <p:spPr>
          <a:xfrm rot="10800000">
            <a:off x="1882140" y="0"/>
            <a:ext cx="10307320" cy="6856730"/>
          </a:xfrm>
          <a:custGeom>
            <a:avLst/>
            <a:gdLst>
              <a:gd name="connsiteX0" fmla="*/ 7414451 w 8417642"/>
              <a:gd name="connsiteY0" fmla="*/ 5143500 h 5143500"/>
              <a:gd name="connsiteX1" fmla="*/ 0 w 8417642"/>
              <a:gd name="connsiteY1" fmla="*/ 5143500 h 5143500"/>
              <a:gd name="connsiteX2" fmla="*/ 0 w 8417642"/>
              <a:gd name="connsiteY2" fmla="*/ 0 h 5143500"/>
              <a:gd name="connsiteX3" fmla="*/ 7867735 w 8417642"/>
              <a:gd name="connsiteY3" fmla="*/ 0 h 5143500"/>
              <a:gd name="connsiteX4" fmla="*/ 8042183 w 8417642"/>
              <a:gd name="connsiteY4" fmla="*/ 362132 h 5143500"/>
              <a:gd name="connsiteX5" fmla="*/ 8417642 w 8417642"/>
              <a:gd name="connsiteY5" fmla="*/ 2221844 h 5143500"/>
              <a:gd name="connsiteX6" fmla="*/ 7601679 w 8417642"/>
              <a:gd name="connsiteY6" fmla="*/ 48931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17642" h="5143500">
                <a:moveTo>
                  <a:pt x="7414451" y="5143500"/>
                </a:moveTo>
                <a:lnTo>
                  <a:pt x="0" y="5143500"/>
                </a:lnTo>
                <a:lnTo>
                  <a:pt x="0" y="0"/>
                </a:lnTo>
                <a:lnTo>
                  <a:pt x="7867735" y="0"/>
                </a:lnTo>
                <a:lnTo>
                  <a:pt x="8042183" y="362132"/>
                </a:lnTo>
                <a:cubicBezTo>
                  <a:pt x="8283950" y="933733"/>
                  <a:pt x="8417642" y="1562176"/>
                  <a:pt x="8417642" y="2221844"/>
                </a:cubicBezTo>
                <a:cubicBezTo>
                  <a:pt x="8417642" y="3211346"/>
                  <a:pt x="8116835" y="4130592"/>
                  <a:pt x="7601679" y="4893124"/>
                </a:cubicBez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2" name="任意多边形: 形状 11"/>
          <p:cNvSpPr/>
          <p:nvPr userDrawn="1"/>
        </p:nvSpPr>
        <p:spPr>
          <a:xfrm rot="10800000">
            <a:off x="0" y="0"/>
            <a:ext cx="5969635" cy="4618990"/>
          </a:xfrm>
          <a:custGeom>
            <a:avLst/>
            <a:gdLst>
              <a:gd name="connsiteX0" fmla="*/ 4384216 w 4384216"/>
              <a:gd name="connsiteY0" fmla="*/ 3465512 h 3465512"/>
              <a:gd name="connsiteX1" fmla="*/ 0 w 4384216"/>
              <a:gd name="connsiteY1" fmla="*/ 3465512 h 3465512"/>
              <a:gd name="connsiteX2" fmla="*/ 32176 w 4384216"/>
              <a:gd name="connsiteY2" fmla="*/ 3352202 h 3465512"/>
              <a:gd name="connsiteX3" fmla="*/ 4197212 w 4384216"/>
              <a:gd name="connsiteY3" fmla="*/ 11550 h 3465512"/>
              <a:gd name="connsiteX4" fmla="*/ 4384216 w 4384216"/>
              <a:gd name="connsiteY4" fmla="*/ 0 h 3465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4216" h="3465512">
                <a:moveTo>
                  <a:pt x="4384216" y="3465512"/>
                </a:moveTo>
                <a:lnTo>
                  <a:pt x="0" y="3465512"/>
                </a:lnTo>
                <a:lnTo>
                  <a:pt x="32176" y="3352202"/>
                </a:lnTo>
                <a:cubicBezTo>
                  <a:pt x="599286" y="1528888"/>
                  <a:pt x="2229157" y="173812"/>
                  <a:pt x="4197212" y="11550"/>
                </a:cubicBezTo>
                <a:lnTo>
                  <a:pt x="4384216" y="0"/>
                </a:lnTo>
                <a:close/>
              </a:path>
            </a:pathLst>
          </a:custGeom>
          <a:solidFill>
            <a:srgbClr val="2686E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en-US" altLang="zh-CN"/>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6" name="等腰三角形 5"/>
          <p:cNvSpPr/>
          <p:nvPr userDrawn="1"/>
        </p:nvSpPr>
        <p:spPr>
          <a:xfrm rot="10800000">
            <a:off x="266700" y="0"/>
            <a:ext cx="3554095" cy="2059305"/>
          </a:xfrm>
          <a:prstGeom prst="triangl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LOGO爱瑞思软件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9675" y="337185"/>
            <a:ext cx="1488144" cy="690563"/>
          </a:xfrm>
          <a:prstGeom prst="rect">
            <a:avLst/>
          </a:prstGeom>
        </p:spPr>
      </p:pic>
      <p:sp>
        <p:nvSpPr>
          <p:cNvPr id="8" name="直角三角形 7"/>
          <p:cNvSpPr/>
          <p:nvPr userDrawn="1"/>
        </p:nvSpPr>
        <p:spPr>
          <a:xfrm rot="10800000">
            <a:off x="5104130" y="0"/>
            <a:ext cx="7087870" cy="6844665"/>
          </a:xfrm>
          <a:prstGeom prst="rtTriangle">
            <a:avLst/>
          </a:prstGeom>
          <a:blipFill rotWithShape="0">
            <a:blip r:embed="rId4"/>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0" name="直接连接符 9"/>
          <p:cNvCxnSpPr/>
          <p:nvPr userDrawn="1">
            <p:custDataLst>
              <p:tags r:id="rId5"/>
            </p:custDataLst>
          </p:nvPr>
        </p:nvCxnSpPr>
        <p:spPr>
          <a:xfrm>
            <a:off x="782955" y="3894455"/>
            <a:ext cx="5420360" cy="0"/>
          </a:xfrm>
          <a:prstGeom prst="line">
            <a:avLst/>
          </a:prstGeom>
          <a:ln w="38100">
            <a:solidFill>
              <a:srgbClr val="2386EE"/>
            </a:solidFill>
          </a:ln>
        </p:spPr>
        <p:style>
          <a:lnRef idx="1">
            <a:schemeClr val="accent1"/>
          </a:lnRef>
          <a:fillRef idx="0">
            <a:schemeClr val="accent1"/>
          </a:fillRef>
          <a:effectRef idx="0">
            <a:schemeClr val="accent1"/>
          </a:effectRef>
          <a:fontRef idx="minor">
            <a:schemeClr val="tx1"/>
          </a:fontRef>
        </p:style>
      </p:cxnSp>
      <p:sp>
        <p:nvSpPr>
          <p:cNvPr id="9" name="文本占位符 8"/>
          <p:cNvSpPr>
            <a:spLocks noGrp="1"/>
          </p:cNvSpPr>
          <p:nvPr>
            <p:ph type="body" sz="quarter" idx="16" hasCustomPrompt="1"/>
            <p:custDataLst>
              <p:tags r:id="rId6"/>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11" name="副标题 10"/>
          <p:cNvSpPr>
            <a:spLocks noGrp="1"/>
          </p:cNvSpPr>
          <p:nvPr>
            <p:ph type="subTitle" idx="14" hasCustomPrompt="1"/>
            <p:custDataLst>
              <p:tags r:id="rId7"/>
            </p:custDataLst>
          </p:nvPr>
        </p:nvSpPr>
        <p:spPr>
          <a:xfrm>
            <a:off x="762318" y="4170681"/>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2" name="标题 11"/>
          <p:cNvSpPr>
            <a:spLocks noGrp="1"/>
          </p:cNvSpPr>
          <p:nvPr>
            <p:ph type="ctrTitle" idx="13" hasCustomPrompt="1"/>
            <p:custDataLst>
              <p:tags r:id="rId8"/>
            </p:custDataLst>
          </p:nvPr>
        </p:nvSpPr>
        <p:spPr>
          <a:xfrm>
            <a:off x="762635" y="266954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18" name="任意多边形 17"/>
          <p:cNvSpPr/>
          <p:nvPr userDrawn="1"/>
        </p:nvSpPr>
        <p:spPr>
          <a:xfrm>
            <a:off x="824166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a:latin typeface="Microsoft YaHei Bold" panose="020B0503020204020204" charset="-122"/>
              <a:ea typeface="Microsoft YaHei Bold" panose="020B0503020204020204" charset="-122"/>
            </a:endParaRPr>
          </a:p>
        </p:txBody>
      </p:sp>
      <p:sp>
        <p:nvSpPr>
          <p:cNvPr id="14" name="任意多边形 13"/>
          <p:cNvSpPr/>
          <p:nvPr userDrawn="1"/>
        </p:nvSpPr>
        <p:spPr>
          <a:xfrm>
            <a:off x="859091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18AB6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5" name="任意多边形 14"/>
          <p:cNvSpPr/>
          <p:nvPr userDrawn="1"/>
        </p:nvSpPr>
        <p:spPr>
          <a:xfrm>
            <a:off x="8954770"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6" name="矩形 5"/>
          <p:cNvSpPr/>
          <p:nvPr userDrawn="1"/>
        </p:nvSpPr>
        <p:spPr>
          <a:xfrm>
            <a:off x="8890" y="0"/>
            <a:ext cx="12174220" cy="3480435"/>
          </a:xfrm>
          <a:prstGeom prst="rect">
            <a:avLst/>
          </a:prstGeom>
          <a:blipFill rotWithShape="0">
            <a:blip r:embed="rId2"/>
            <a:stretch>
              <a:fillRect t="-19000" b="-3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userDrawn="1"/>
        </p:nvSpPr>
        <p:spPr>
          <a:xfrm>
            <a:off x="0" y="0"/>
            <a:ext cx="12174855" cy="3471545"/>
          </a:xfrm>
          <a:prstGeom prst="rect">
            <a:avLst/>
          </a:prstGeom>
          <a:solidFill>
            <a:srgbClr val="2386E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副标题 8"/>
          <p:cNvSpPr>
            <a:spLocks noGrp="1"/>
          </p:cNvSpPr>
          <p:nvPr>
            <p:ph type="subTitle" idx="14" hasCustomPrompt="1"/>
            <p:custDataLst>
              <p:tags r:id="rId3"/>
            </p:custDataLst>
          </p:nvPr>
        </p:nvSpPr>
        <p:spPr>
          <a:xfrm>
            <a:off x="762318" y="387794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1" name="标题 10"/>
          <p:cNvSpPr>
            <a:spLocks noGrp="1"/>
          </p:cNvSpPr>
          <p:nvPr>
            <p:ph type="ctrTitle" idx="13" hasCustomPrompt="1"/>
            <p:custDataLst>
              <p:tags r:id="rId4"/>
            </p:custDataLst>
          </p:nvPr>
        </p:nvSpPr>
        <p:spPr>
          <a:xfrm>
            <a:off x="762635" y="222377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7" name="文本占位符 6"/>
          <p:cNvSpPr>
            <a:spLocks noGrp="1"/>
          </p:cNvSpPr>
          <p:nvPr>
            <p:ph type="body" sz="quarter" idx="16" hasCustomPrompt="1"/>
            <p:custDataLst>
              <p:tags r:id="rId5"/>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pic>
        <p:nvPicPr>
          <p:cNvPr id="8" name="图片 7" descr="LOGO爱瑞思软件"/>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8960" y="418465"/>
            <a:ext cx="2362200" cy="238125"/>
          </a:xfrm>
          <a:prstGeom prst="rect">
            <a:avLst/>
          </a:prstGeom>
        </p:spPr>
      </p:pic>
      <p:pic>
        <p:nvPicPr>
          <p:cNvPr id="16" name="图片 15" descr="LOGO"/>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509385" y="5711190"/>
            <a:ext cx="5673725" cy="1146810"/>
          </a:xfrm>
          <a:prstGeom prst="rect">
            <a:avLst/>
          </a:prstGeom>
        </p:spPr>
      </p:pic>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14" name="矩形 13"/>
          <p:cNvSpPr/>
          <p:nvPr userDrawn="1"/>
        </p:nvSpPr>
        <p:spPr>
          <a:xfrm>
            <a:off x="8890" y="-16510"/>
            <a:ext cx="12174220" cy="3480435"/>
          </a:xfrm>
          <a:prstGeom prst="rect">
            <a:avLst/>
          </a:prstGeom>
          <a:blipFill rotWithShape="0">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userDrawn="1"/>
        </p:nvSpPr>
        <p:spPr>
          <a:xfrm>
            <a:off x="8890" y="-16510"/>
            <a:ext cx="12174855" cy="3471545"/>
          </a:xfrm>
          <a:prstGeom prst="rect">
            <a:avLst/>
          </a:prstGeom>
          <a:solidFill>
            <a:srgbClr val="2386EE">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1"/>
        </p:nvSpPr>
        <p:spPr>
          <a:xfrm>
            <a:off x="351790" y="356235"/>
            <a:ext cx="11489055" cy="6100445"/>
          </a:xfrm>
          <a:prstGeom prst="rect">
            <a:avLst/>
          </a:prstGeom>
          <a:solidFill>
            <a:schemeClr val="bg1"/>
          </a:solidFill>
          <a:ln>
            <a:noFill/>
          </a:ln>
          <a:effectLst>
            <a:outerShdw blurRad="152400" dist="12700" sx="101000" sy="101000" algn="ctr" rotWithShape="0">
              <a:srgbClr val="0068DD">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副标题 17"/>
          <p:cNvSpPr>
            <a:spLocks noGrp="1"/>
          </p:cNvSpPr>
          <p:nvPr>
            <p:ph type="subTitle" idx="14" hasCustomPrompt="1"/>
            <p:custDataLst>
              <p:tags r:id="rId3"/>
            </p:custDataLst>
          </p:nvPr>
        </p:nvSpPr>
        <p:spPr>
          <a:xfrm>
            <a:off x="1117918" y="386143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9" name="标题 18"/>
          <p:cNvSpPr>
            <a:spLocks noGrp="1"/>
          </p:cNvSpPr>
          <p:nvPr>
            <p:ph type="ctrTitle" idx="13" hasCustomPrompt="1"/>
            <p:custDataLst>
              <p:tags r:id="rId4"/>
            </p:custDataLst>
          </p:nvPr>
        </p:nvSpPr>
        <p:spPr>
          <a:xfrm>
            <a:off x="1118235" y="22072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0" name="文本占位符 19"/>
          <p:cNvSpPr>
            <a:spLocks noGrp="1"/>
          </p:cNvSpPr>
          <p:nvPr>
            <p:ph type="body" sz="quarter" idx="16" hasCustomPrompt="1"/>
            <p:custDataLst>
              <p:tags r:id="rId5"/>
            </p:custDataLst>
          </p:nvPr>
        </p:nvSpPr>
        <p:spPr>
          <a:xfrm>
            <a:off x="1117918" y="581025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grpSp>
        <p:nvGrpSpPr>
          <p:cNvPr id="54" name="组合 53"/>
          <p:cNvGrpSpPr/>
          <p:nvPr userDrawn="1"/>
        </p:nvGrpSpPr>
        <p:grpSpPr>
          <a:xfrm>
            <a:off x="8858250" y="1419860"/>
            <a:ext cx="2383790" cy="2559685"/>
            <a:chOff x="13910" y="1847"/>
            <a:chExt cx="3754" cy="4031"/>
          </a:xfrm>
        </p:grpSpPr>
        <p:sp>
          <p:nvSpPr>
            <p:cNvPr id="25" name="椭圆 24"/>
            <p:cNvSpPr/>
            <p:nvPr userDrawn="1"/>
          </p:nvSpPr>
          <p:spPr>
            <a:xfrm>
              <a:off x="16300" y="5018"/>
              <a:ext cx="828" cy="828"/>
            </a:xfrm>
            <a:prstGeom prst="ellipse">
              <a:avLst/>
            </a:prstGeom>
            <a:gradFill>
              <a:gsLst>
                <a:gs pos="0">
                  <a:srgbClr val="00B0F0">
                    <a:alpha val="54000"/>
                  </a:srgbClr>
                </a:gs>
                <a:gs pos="100000">
                  <a:srgbClr val="0068DD"/>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userDrawn="1"/>
          </p:nvSpPr>
          <p:spPr>
            <a:xfrm>
              <a:off x="13910" y="1847"/>
              <a:ext cx="3754" cy="3754"/>
            </a:xfrm>
            <a:prstGeom prst="ellipse">
              <a:avLst/>
            </a:prstGeom>
            <a:blipFill rotWithShape="0">
              <a:blip r:embed="rId6"/>
              <a:stretch>
                <a:fillRect/>
              </a:stretch>
            </a:blipFill>
            <a:ln w="34925">
              <a:gradFill>
                <a:gsLst>
                  <a:gs pos="0">
                    <a:srgbClr val="0097DE"/>
                  </a:gs>
                  <a:gs pos="100000">
                    <a:srgbClr val="0068DD">
                      <a:alpha val="100000"/>
                    </a:srgbClr>
                  </a:gs>
                </a:gsLst>
                <a:lin ang="582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userDrawn="1"/>
          </p:nvSpPr>
          <p:spPr>
            <a:xfrm>
              <a:off x="13910" y="2487"/>
              <a:ext cx="440" cy="440"/>
            </a:xfrm>
            <a:prstGeom prst="ellipse">
              <a:avLst/>
            </a:prstGeom>
            <a:gradFill>
              <a:gsLst>
                <a:gs pos="0">
                  <a:srgbClr val="00B0F0"/>
                </a:gs>
                <a:gs pos="100000">
                  <a:srgbClr val="0068DD"/>
                </a:gs>
              </a:gsLst>
              <a:lin ang="161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椭圆 25"/>
            <p:cNvSpPr/>
            <p:nvPr userDrawn="1"/>
          </p:nvSpPr>
          <p:spPr>
            <a:xfrm>
              <a:off x="14073" y="4594"/>
              <a:ext cx="1284" cy="1284"/>
            </a:xfrm>
            <a:prstGeom prst="ellipse">
              <a:avLst/>
            </a:prstGeom>
            <a:gradFill>
              <a:gsLst>
                <a:gs pos="0">
                  <a:srgbClr val="00B0F0"/>
                </a:gs>
                <a:gs pos="100000">
                  <a:srgbClr val="0068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椭圆 56"/>
            <p:cNvSpPr/>
            <p:nvPr userDrawn="1"/>
          </p:nvSpPr>
          <p:spPr>
            <a:xfrm>
              <a:off x="15201" y="4839"/>
              <a:ext cx="272" cy="272"/>
            </a:xfrm>
            <a:prstGeom prst="ellipse">
              <a:avLst/>
            </a:prstGeom>
            <a:gradFill>
              <a:gsLst>
                <a:gs pos="0">
                  <a:srgbClr val="00B0F0"/>
                </a:gs>
                <a:gs pos="100000">
                  <a:srgbClr val="0068DD"/>
                </a:gs>
              </a:gsLst>
              <a:lin ang="9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8" name="组合 47"/>
          <p:cNvGrpSpPr/>
          <p:nvPr userDrawn="1"/>
        </p:nvGrpSpPr>
        <p:grpSpPr>
          <a:xfrm>
            <a:off x="10825480" y="584200"/>
            <a:ext cx="762000" cy="408940"/>
            <a:chOff x="17293" y="760"/>
            <a:chExt cx="1200" cy="644"/>
          </a:xfrm>
        </p:grpSpPr>
        <p:grpSp>
          <p:nvGrpSpPr>
            <p:cNvPr id="33" name="组合 32"/>
            <p:cNvGrpSpPr/>
            <p:nvPr userDrawn="1"/>
          </p:nvGrpSpPr>
          <p:grpSpPr>
            <a:xfrm>
              <a:off x="17293" y="760"/>
              <a:ext cx="1200" cy="126"/>
              <a:chOff x="17293" y="760"/>
              <a:chExt cx="1200" cy="126"/>
            </a:xfrm>
          </p:grpSpPr>
          <p:sp>
            <p:nvSpPr>
              <p:cNvPr id="27" name="椭圆 26"/>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椭圆 29"/>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椭圆 30"/>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椭圆 31"/>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4" name="组合 33"/>
            <p:cNvGrpSpPr/>
            <p:nvPr userDrawn="1"/>
          </p:nvGrpSpPr>
          <p:grpSpPr>
            <a:xfrm>
              <a:off x="17293" y="1019"/>
              <a:ext cx="1200" cy="126"/>
              <a:chOff x="17293" y="760"/>
              <a:chExt cx="1200" cy="126"/>
            </a:xfrm>
          </p:grpSpPr>
          <p:sp>
            <p:nvSpPr>
              <p:cNvPr id="35" name="椭圆 34"/>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椭圆 35"/>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椭圆 36"/>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椭圆 37"/>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椭圆 38"/>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椭圆 39"/>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1" name="组合 40"/>
            <p:cNvGrpSpPr/>
            <p:nvPr userDrawn="1"/>
          </p:nvGrpSpPr>
          <p:grpSpPr>
            <a:xfrm>
              <a:off x="17293" y="1278"/>
              <a:ext cx="1200" cy="126"/>
              <a:chOff x="17293" y="760"/>
              <a:chExt cx="1200" cy="126"/>
            </a:xfrm>
          </p:grpSpPr>
          <p:sp>
            <p:nvSpPr>
              <p:cNvPr id="42" name="椭圆 41"/>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椭圆 42"/>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椭圆 43"/>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椭圆 44"/>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椭圆 45"/>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椭圆 46"/>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50" name="等腰三角形 49"/>
          <p:cNvSpPr/>
          <p:nvPr userDrawn="1"/>
        </p:nvSpPr>
        <p:spPr>
          <a:xfrm>
            <a:off x="9999345" y="5568950"/>
            <a:ext cx="1841500" cy="887730"/>
          </a:xfrm>
          <a:prstGeom prst="triangl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等腰三角形 48"/>
          <p:cNvSpPr/>
          <p:nvPr userDrawn="1"/>
        </p:nvSpPr>
        <p:spPr>
          <a:xfrm>
            <a:off x="9478645" y="5930265"/>
            <a:ext cx="1092200" cy="526415"/>
          </a:xfrm>
          <a:prstGeom prst="triangle">
            <a:avLst/>
          </a:prstGeom>
          <a:solidFill>
            <a:srgbClr val="0097D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52" name="直接连接符 51"/>
          <p:cNvCxnSpPr/>
          <p:nvPr/>
        </p:nvCxnSpPr>
        <p:spPr>
          <a:xfrm>
            <a:off x="1181100" y="3509645"/>
            <a:ext cx="5708650" cy="0"/>
          </a:xfrm>
          <a:prstGeom prst="line">
            <a:avLst/>
          </a:prstGeom>
          <a:ln w="12700">
            <a:solidFill>
              <a:srgbClr val="2386EE"/>
            </a:solidFill>
          </a:ln>
        </p:spPr>
        <p:style>
          <a:lnRef idx="1">
            <a:schemeClr val="accent1"/>
          </a:lnRef>
          <a:fillRef idx="0">
            <a:schemeClr val="accent1"/>
          </a:fillRef>
          <a:effectRef idx="0">
            <a:schemeClr val="accent1"/>
          </a:effectRef>
          <a:fontRef idx="minor">
            <a:schemeClr val="tx1"/>
          </a:fontRef>
        </p:style>
      </p:cxnSp>
      <p:sp>
        <p:nvSpPr>
          <p:cNvPr id="53" name="矩形 52"/>
          <p:cNvSpPr/>
          <p:nvPr userDrawn="1"/>
        </p:nvSpPr>
        <p:spPr>
          <a:xfrm>
            <a:off x="1174750" y="3433445"/>
            <a:ext cx="1762125" cy="762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5" name="图片 54" descr="爱瑞思软件"/>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24560" y="726440"/>
            <a:ext cx="2362200" cy="228600"/>
          </a:xfrm>
          <a:prstGeom prst="rect">
            <a:avLst/>
          </a:prstGeom>
        </p:spPr>
      </p:pic>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17" name="弦形 16"/>
          <p:cNvSpPr/>
          <p:nvPr userDrawn="1"/>
        </p:nvSpPr>
        <p:spPr>
          <a:xfrm rot="12180000">
            <a:off x="-1163320" y="1487170"/>
            <a:ext cx="3762375" cy="3762375"/>
          </a:xfrm>
          <a:prstGeom prst="chord">
            <a:avLst/>
          </a:prstGeom>
          <a:gradFill>
            <a:gsLst>
              <a:gs pos="2000">
                <a:srgbClr val="2386EE"/>
              </a:gs>
              <a:gs pos="100000">
                <a:srgbClr val="0097DE">
                  <a:alpha val="64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椭圆 20"/>
          <p:cNvSpPr/>
          <p:nvPr userDrawn="1"/>
        </p:nvSpPr>
        <p:spPr>
          <a:xfrm>
            <a:off x="10852785" y="2459355"/>
            <a:ext cx="1339215" cy="1339215"/>
          </a:xfrm>
          <a:prstGeom prst="ellipse">
            <a:avLst/>
          </a:prstGeom>
          <a:gradFill>
            <a:gsLst>
              <a:gs pos="2000">
                <a:srgbClr val="2386EE"/>
              </a:gs>
              <a:gs pos="100000">
                <a:srgbClr val="0097DE">
                  <a:alpha val="57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弦形 21"/>
          <p:cNvSpPr/>
          <p:nvPr userDrawn="1"/>
        </p:nvSpPr>
        <p:spPr>
          <a:xfrm rot="6780000" flipH="1" flipV="1">
            <a:off x="4958080" y="-2037715"/>
            <a:ext cx="6410960" cy="6410960"/>
          </a:xfrm>
          <a:prstGeom prst="chord">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userDrawn="1"/>
        </p:nvSpPr>
        <p:spPr>
          <a:xfrm>
            <a:off x="2958465" y="5168900"/>
            <a:ext cx="571500" cy="571500"/>
          </a:xfrm>
          <a:prstGeom prst="ellipse">
            <a:avLst/>
          </a:prstGeom>
          <a:gradFill>
            <a:gsLst>
              <a:gs pos="2000">
                <a:srgbClr val="2386EE"/>
              </a:gs>
              <a:gs pos="100000">
                <a:srgbClr val="0097DE">
                  <a:alpha val="64000"/>
                </a:srgbClr>
              </a:gs>
            </a:gsLst>
            <a:lin ang="15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userDrawn="1"/>
        </p:nvSpPr>
        <p:spPr>
          <a:xfrm>
            <a:off x="3426460" y="1358900"/>
            <a:ext cx="292100" cy="292100"/>
          </a:xfrm>
          <a:prstGeom prst="ellipse">
            <a:avLst/>
          </a:prstGeom>
          <a:gradFill>
            <a:gsLst>
              <a:gs pos="2000">
                <a:srgbClr val="2386EE"/>
              </a:gs>
              <a:gs pos="100000">
                <a:srgbClr val="0097DE">
                  <a:alpha val="28000"/>
                </a:srgbClr>
              </a:gs>
            </a:gsLst>
            <a:lin ang="15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标题 24"/>
          <p:cNvSpPr>
            <a:spLocks noGrp="1"/>
          </p:cNvSpPr>
          <p:nvPr>
            <p:ph type="ctrTitle" idx="13" hasCustomPrompt="1"/>
            <p:custDataLst>
              <p:tags r:id="rId2"/>
            </p:custDataLst>
          </p:nvPr>
        </p:nvSpPr>
        <p:spPr>
          <a:xfrm>
            <a:off x="3721100" y="19913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6" name="副标题 25"/>
          <p:cNvSpPr>
            <a:spLocks noGrp="1"/>
          </p:cNvSpPr>
          <p:nvPr>
            <p:ph type="subTitle" idx="14" hasCustomPrompt="1"/>
            <p:custDataLst>
              <p:tags r:id="rId3"/>
            </p:custDataLst>
          </p:nvPr>
        </p:nvSpPr>
        <p:spPr>
          <a:xfrm>
            <a:off x="3721100" y="350837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27" name="文本占位符 26"/>
          <p:cNvSpPr>
            <a:spLocks noGrp="1"/>
          </p:cNvSpPr>
          <p:nvPr>
            <p:ph type="body" sz="quarter" idx="16" hasCustomPrompt="1"/>
            <p:custDataLst>
              <p:tags r:id="rId4"/>
            </p:custDataLst>
          </p:nvPr>
        </p:nvSpPr>
        <p:spPr>
          <a:xfrm>
            <a:off x="4496118" y="619125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cxnSp>
        <p:nvCxnSpPr>
          <p:cNvPr id="28" name="直接连接符 27"/>
          <p:cNvCxnSpPr/>
          <p:nvPr userDrawn="1"/>
        </p:nvCxnSpPr>
        <p:spPr>
          <a:xfrm>
            <a:off x="11887200" y="4357370"/>
            <a:ext cx="0" cy="1477645"/>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userDrawn="1"/>
        </p:nvCxnSpPr>
        <p:spPr>
          <a:xfrm flipH="1">
            <a:off x="10962005" y="327660"/>
            <a:ext cx="925195" cy="0"/>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nvCxnSpPr>
        <p:spPr>
          <a:xfrm flipH="1">
            <a:off x="10377805" y="492760"/>
            <a:ext cx="1509395" cy="0"/>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pic>
        <p:nvPicPr>
          <p:cNvPr id="31" name="图片 30" descr="LOGO爱瑞思软件"/>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899" y="388678"/>
            <a:ext cx="2071296" cy="208800"/>
          </a:xfrm>
          <a:prstGeom prst="rect">
            <a:avLst/>
          </a:prstGeom>
        </p:spPr>
      </p:pic>
      <p:sp>
        <p:nvSpPr>
          <p:cNvPr id="32" name="矩形 31"/>
          <p:cNvSpPr/>
          <p:nvPr userDrawn="1"/>
        </p:nvSpPr>
        <p:spPr>
          <a:xfrm flipV="1">
            <a:off x="3721100" y="3114675"/>
            <a:ext cx="5588000" cy="576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pic>
        <p:nvPicPr>
          <p:cNvPr id="4" name="图片 3" descr="dc53acbff6362781c00910ea991c2306d5dd142760c68-pycaLd_fw1200webp"/>
          <p:cNvPicPr>
            <a:picLocks noChangeAspect="1"/>
          </p:cNvPicPr>
          <p:nvPr userDrawn="1"/>
        </p:nvPicPr>
        <p:blipFill>
          <a:blip r:embed="rId2"/>
          <a:stretch>
            <a:fillRect/>
          </a:stretch>
        </p:blipFill>
        <p:spPr>
          <a:xfrm>
            <a:off x="0" y="262255"/>
            <a:ext cx="11696700" cy="6579235"/>
          </a:xfrm>
          <a:prstGeom prst="rect">
            <a:avLst/>
          </a:prstGeom>
        </p:spPr>
      </p:pic>
      <p:pic>
        <p:nvPicPr>
          <p:cNvPr id="5" name="图片 4" descr="dc53acbff6362781c00910ea991c2306d5dd142760c68-pycaLd_fw1200webp"/>
          <p:cNvPicPr>
            <a:picLocks noChangeAspect="1"/>
          </p:cNvPicPr>
          <p:nvPr userDrawn="1"/>
        </p:nvPicPr>
        <p:blipFill>
          <a:blip r:embed="rId2"/>
          <a:stretch>
            <a:fillRect/>
          </a:stretch>
        </p:blipFill>
        <p:spPr>
          <a:xfrm>
            <a:off x="633095" y="-3175"/>
            <a:ext cx="11430000" cy="6429375"/>
          </a:xfrm>
          <a:prstGeom prst="rect">
            <a:avLst/>
          </a:prstGeom>
        </p:spPr>
      </p:pic>
      <p:sp>
        <p:nvSpPr>
          <p:cNvPr id="6" name="矩形 5"/>
          <p:cNvSpPr/>
          <p:nvPr userDrawn="1"/>
        </p:nvSpPr>
        <p:spPr>
          <a:xfrm>
            <a:off x="-17145" y="-3175"/>
            <a:ext cx="12209145" cy="6861175"/>
          </a:xfrm>
          <a:prstGeom prst="rect">
            <a:avLst/>
          </a:prstGeom>
          <a:gradFill>
            <a:gsLst>
              <a:gs pos="0">
                <a:srgbClr val="00B0F0"/>
              </a:gs>
              <a:gs pos="100000">
                <a:srgbClr val="0068D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副标题 17"/>
          <p:cNvSpPr>
            <a:spLocks noGrp="1"/>
          </p:cNvSpPr>
          <p:nvPr>
            <p:ph type="subTitle" idx="14" hasCustomPrompt="1"/>
            <p:custDataLst>
              <p:tags r:id="rId3"/>
            </p:custDataLst>
          </p:nvPr>
        </p:nvSpPr>
        <p:spPr>
          <a:xfrm>
            <a:off x="1117918" y="386143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bg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pic>
        <p:nvPicPr>
          <p:cNvPr id="7" name="图片 6" descr="dc53acbff6362781c00910ea991c2306d5dd142760c68-pycaLd_fw1200webp"/>
          <p:cNvPicPr>
            <a:picLocks noChangeAspect="1"/>
          </p:cNvPicPr>
          <p:nvPr userDrawn="1"/>
        </p:nvPicPr>
        <p:blipFill>
          <a:blip r:embed="rId2"/>
          <a:stretch>
            <a:fillRect/>
          </a:stretch>
        </p:blipFill>
        <p:spPr>
          <a:xfrm>
            <a:off x="238760" y="262255"/>
            <a:ext cx="11696700" cy="6579235"/>
          </a:xfrm>
          <a:prstGeom prst="rect">
            <a:avLst/>
          </a:prstGeom>
        </p:spPr>
      </p:pic>
      <p:sp>
        <p:nvSpPr>
          <p:cNvPr id="19" name="标题 18"/>
          <p:cNvSpPr>
            <a:spLocks noGrp="1"/>
          </p:cNvSpPr>
          <p:nvPr>
            <p:ph type="ctrTitle" idx="13" hasCustomPrompt="1"/>
            <p:custDataLst>
              <p:tags r:id="rId4"/>
            </p:custDataLst>
          </p:nvPr>
        </p:nvSpPr>
        <p:spPr>
          <a:xfrm>
            <a:off x="3674428" y="22072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chemeClr val="bg1"/>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1" name="椭圆 20"/>
          <p:cNvSpPr/>
          <p:nvPr userDrawn="1"/>
        </p:nvSpPr>
        <p:spPr>
          <a:xfrm>
            <a:off x="6194425" y="262255"/>
            <a:ext cx="1339215" cy="1339215"/>
          </a:xfrm>
          <a:prstGeom prst="ellipse">
            <a:avLst/>
          </a:prstGeom>
          <a:gradFill>
            <a:gsLst>
              <a:gs pos="2000">
                <a:srgbClr val="2386EE"/>
              </a:gs>
              <a:gs pos="100000">
                <a:srgbClr val="0097DE">
                  <a:alpha val="57000"/>
                  <a:lumMod val="70000"/>
                  <a:lumOff val="30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椭圆 2"/>
          <p:cNvSpPr/>
          <p:nvPr userDrawn="1"/>
        </p:nvSpPr>
        <p:spPr>
          <a:xfrm>
            <a:off x="419735" y="412750"/>
            <a:ext cx="698500" cy="698500"/>
          </a:xfrm>
          <a:prstGeom prst="ellipse">
            <a:avLst/>
          </a:prstGeom>
          <a:gradFill>
            <a:gsLst>
              <a:gs pos="2000">
                <a:srgbClr val="2386EE">
                  <a:lumMod val="97000"/>
                </a:srgbClr>
              </a:gs>
              <a:gs pos="100000">
                <a:srgbClr val="0097DE">
                  <a:alpha val="57000"/>
                  <a:lumMod val="31000"/>
                  <a:lumOff val="69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1" name="图片 30" descr="LOGO爱瑞思软件"/>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899" y="388678"/>
            <a:ext cx="2071296" cy="208800"/>
          </a:xfrm>
          <a:prstGeom prst="rect">
            <a:avLst/>
          </a:prstGeom>
        </p:spPr>
      </p:pic>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22217"/>
          <a:stretch>
            <a:fillRect/>
          </a:stretch>
        </p:blipFill>
        <p:spPr>
          <a:xfrm>
            <a:off x="0" y="0"/>
            <a:ext cx="12192000" cy="6858000"/>
          </a:xfrm>
          <a:prstGeom prst="rect">
            <a:avLst/>
          </a:prstGeom>
        </p:spPr>
      </p:pic>
      <p:pic>
        <p:nvPicPr>
          <p:cNvPr id="31" name="图片 30"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899" y="388678"/>
            <a:ext cx="2071296" cy="208800"/>
          </a:xfrm>
          <a:prstGeom prst="rect">
            <a:avLst/>
          </a:prstGeom>
        </p:spPr>
      </p:pic>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2" name="任意多边形: 形状 14"/>
          <p:cNvSpPr/>
          <p:nvPr userDrawn="1"/>
        </p:nvSpPr>
        <p:spPr>
          <a:xfrm>
            <a:off x="0" y="0"/>
            <a:ext cx="9589770" cy="6858635"/>
          </a:xfrm>
          <a:custGeom>
            <a:avLst/>
            <a:gdLst>
              <a:gd name="connsiteX0" fmla="*/ 0 w 6446520"/>
              <a:gd name="connsiteY0" fmla="*/ 0 h 5143500"/>
              <a:gd name="connsiteX1" fmla="*/ 6163270 w 6446520"/>
              <a:gd name="connsiteY1" fmla="*/ 0 h 5143500"/>
              <a:gd name="connsiteX2" fmla="*/ 6231723 w 6446520"/>
              <a:gd name="connsiteY2" fmla="*/ 202306 h 5143500"/>
              <a:gd name="connsiteX3" fmla="*/ 6446520 w 6446520"/>
              <a:gd name="connsiteY3" fmla="*/ 1623060 h 5143500"/>
              <a:gd name="connsiteX4" fmla="*/ 5047153 w 6446520"/>
              <a:gd name="connsiteY4" fmla="*/ 5001433 h 5143500"/>
              <a:gd name="connsiteX5" fmla="*/ 4898143 w 6446520"/>
              <a:gd name="connsiteY5" fmla="*/ 5143500 h 5143500"/>
              <a:gd name="connsiteX6" fmla="*/ 0 w 644652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6520" h="5143500">
                <a:moveTo>
                  <a:pt x="0" y="0"/>
                </a:moveTo>
                <a:lnTo>
                  <a:pt x="6163270" y="0"/>
                </a:lnTo>
                <a:lnTo>
                  <a:pt x="6231723" y="202306"/>
                </a:lnTo>
                <a:cubicBezTo>
                  <a:pt x="6371319" y="651122"/>
                  <a:pt x="6446520" y="1128309"/>
                  <a:pt x="6446520" y="1623060"/>
                </a:cubicBezTo>
                <a:cubicBezTo>
                  <a:pt x="6446520" y="2942397"/>
                  <a:pt x="5911753" y="4136832"/>
                  <a:pt x="5047153" y="5001433"/>
                </a:cubicBezTo>
                <a:lnTo>
                  <a:pt x="4898143" y="5143500"/>
                </a:lnTo>
                <a:lnTo>
                  <a:pt x="0" y="5143500"/>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3" name="任意多边形: 形状 19"/>
          <p:cNvSpPr/>
          <p:nvPr userDrawn="1"/>
        </p:nvSpPr>
        <p:spPr>
          <a:xfrm>
            <a:off x="2658745" y="1074420"/>
            <a:ext cx="9532620" cy="5783580"/>
          </a:xfrm>
          <a:custGeom>
            <a:avLst/>
            <a:gdLst>
              <a:gd name="connsiteX0" fmla="*/ 4725096 w 6485316"/>
              <a:gd name="connsiteY0" fmla="*/ 0 h 4069080"/>
              <a:gd name="connsiteX1" fmla="*/ 6367843 w 6485316"/>
              <a:gd name="connsiteY1" fmla="*/ 289912 h 4069080"/>
              <a:gd name="connsiteX2" fmla="*/ 6485316 w 6485316"/>
              <a:gd name="connsiteY2" fmla="*/ 336230 h 4069080"/>
              <a:gd name="connsiteX3" fmla="*/ 6485316 w 6485316"/>
              <a:gd name="connsiteY3" fmla="*/ 4069080 h 4069080"/>
              <a:gd name="connsiteX4" fmla="*/ 0 w 6485316"/>
              <a:gd name="connsiteY4" fmla="*/ 4069080 h 4069080"/>
              <a:gd name="connsiteX5" fmla="*/ 2407 w 6485316"/>
              <a:gd name="connsiteY5" fmla="*/ 4050138 h 4069080"/>
              <a:gd name="connsiteX6" fmla="*/ 4725096 w 6485316"/>
              <a:gd name="connsiteY6" fmla="*/ 0 h 406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5316" h="4069080">
                <a:moveTo>
                  <a:pt x="4725096" y="0"/>
                </a:moveTo>
                <a:cubicBezTo>
                  <a:pt x="5302306" y="0"/>
                  <a:pt x="5855609" y="102358"/>
                  <a:pt x="6367843" y="289912"/>
                </a:cubicBezTo>
                <a:lnTo>
                  <a:pt x="6485316" y="336230"/>
                </a:lnTo>
                <a:lnTo>
                  <a:pt x="6485316" y="4069080"/>
                </a:lnTo>
                <a:lnTo>
                  <a:pt x="0" y="4069080"/>
                </a:lnTo>
                <a:lnTo>
                  <a:pt x="2407" y="4050138"/>
                </a:lnTo>
                <a:cubicBezTo>
                  <a:pt x="352822" y="1756793"/>
                  <a:pt x="2333799" y="0"/>
                  <a:pt x="4725096" y="0"/>
                </a:cubicBezTo>
                <a:close/>
              </a:path>
            </a:pathLst>
          </a:custGeom>
          <a:solidFill>
            <a:srgbClr val="2686E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14" name="图片 13"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7899" y="388678"/>
            <a:ext cx="2071296" cy="208800"/>
          </a:xfrm>
          <a:prstGeom prst="rect">
            <a:avLst/>
          </a:prstGeom>
        </p:spPr>
      </p:pic>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6" name="任意多边形: 形状 16"/>
          <p:cNvSpPr/>
          <p:nvPr userDrawn="1"/>
        </p:nvSpPr>
        <p:spPr>
          <a:xfrm rot="10800000">
            <a:off x="1882140" y="0"/>
            <a:ext cx="10307320" cy="6856730"/>
          </a:xfrm>
          <a:custGeom>
            <a:avLst/>
            <a:gdLst>
              <a:gd name="connsiteX0" fmla="*/ 7414451 w 8417642"/>
              <a:gd name="connsiteY0" fmla="*/ 5143500 h 5143500"/>
              <a:gd name="connsiteX1" fmla="*/ 0 w 8417642"/>
              <a:gd name="connsiteY1" fmla="*/ 5143500 h 5143500"/>
              <a:gd name="connsiteX2" fmla="*/ 0 w 8417642"/>
              <a:gd name="connsiteY2" fmla="*/ 0 h 5143500"/>
              <a:gd name="connsiteX3" fmla="*/ 7867735 w 8417642"/>
              <a:gd name="connsiteY3" fmla="*/ 0 h 5143500"/>
              <a:gd name="connsiteX4" fmla="*/ 8042183 w 8417642"/>
              <a:gd name="connsiteY4" fmla="*/ 362132 h 5143500"/>
              <a:gd name="connsiteX5" fmla="*/ 8417642 w 8417642"/>
              <a:gd name="connsiteY5" fmla="*/ 2221844 h 5143500"/>
              <a:gd name="connsiteX6" fmla="*/ 7601679 w 8417642"/>
              <a:gd name="connsiteY6" fmla="*/ 48931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17642" h="5143500">
                <a:moveTo>
                  <a:pt x="7414451" y="5143500"/>
                </a:moveTo>
                <a:lnTo>
                  <a:pt x="0" y="5143500"/>
                </a:lnTo>
                <a:lnTo>
                  <a:pt x="0" y="0"/>
                </a:lnTo>
                <a:lnTo>
                  <a:pt x="7867735" y="0"/>
                </a:lnTo>
                <a:lnTo>
                  <a:pt x="8042183" y="362132"/>
                </a:lnTo>
                <a:cubicBezTo>
                  <a:pt x="8283950" y="933733"/>
                  <a:pt x="8417642" y="1562176"/>
                  <a:pt x="8417642" y="2221844"/>
                </a:cubicBezTo>
                <a:cubicBezTo>
                  <a:pt x="8417642" y="3211346"/>
                  <a:pt x="8116835" y="4130592"/>
                  <a:pt x="7601679" y="4893124"/>
                </a:cubicBez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2" name="任意多边形: 形状 11"/>
          <p:cNvSpPr/>
          <p:nvPr userDrawn="1"/>
        </p:nvSpPr>
        <p:spPr>
          <a:xfrm rot="10800000">
            <a:off x="0" y="0"/>
            <a:ext cx="5969635" cy="4618990"/>
          </a:xfrm>
          <a:custGeom>
            <a:avLst/>
            <a:gdLst>
              <a:gd name="connsiteX0" fmla="*/ 4384216 w 4384216"/>
              <a:gd name="connsiteY0" fmla="*/ 3465512 h 3465512"/>
              <a:gd name="connsiteX1" fmla="*/ 0 w 4384216"/>
              <a:gd name="connsiteY1" fmla="*/ 3465512 h 3465512"/>
              <a:gd name="connsiteX2" fmla="*/ 32176 w 4384216"/>
              <a:gd name="connsiteY2" fmla="*/ 3352202 h 3465512"/>
              <a:gd name="connsiteX3" fmla="*/ 4197212 w 4384216"/>
              <a:gd name="connsiteY3" fmla="*/ 11550 h 3465512"/>
              <a:gd name="connsiteX4" fmla="*/ 4384216 w 4384216"/>
              <a:gd name="connsiteY4" fmla="*/ 0 h 3465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4216" h="3465512">
                <a:moveTo>
                  <a:pt x="4384216" y="3465512"/>
                </a:moveTo>
                <a:lnTo>
                  <a:pt x="0" y="3465512"/>
                </a:lnTo>
                <a:lnTo>
                  <a:pt x="32176" y="3352202"/>
                </a:lnTo>
                <a:cubicBezTo>
                  <a:pt x="599286" y="1528888"/>
                  <a:pt x="2229157" y="173812"/>
                  <a:pt x="4197212" y="11550"/>
                </a:cubicBezTo>
                <a:lnTo>
                  <a:pt x="4384216" y="0"/>
                </a:lnTo>
                <a:close/>
              </a:path>
            </a:pathLst>
          </a:custGeom>
          <a:solidFill>
            <a:srgbClr val="2686E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en-US" altLang="zh-CN"/>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2" name="图片 1"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444558"/>
            <a:ext cx="2071296" cy="208800"/>
          </a:xfrm>
          <a:prstGeom prst="rect">
            <a:avLst/>
          </a:prstGeom>
        </p:spPr>
      </p:pic>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pic>
        <p:nvPicPr>
          <p:cNvPr id="6" name="图片 5"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24658"/>
            <a:ext cx="2071296" cy="208800"/>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2" name="图片 1"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444558"/>
            <a:ext cx="2071296" cy="208800"/>
          </a:xfrm>
          <a:prstGeom prst="rect">
            <a:avLst/>
          </a:prstGeom>
        </p:spPr>
      </p:pic>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矩形 5"/>
          <p:cNvSpPr/>
          <p:nvPr userDrawn="1"/>
        </p:nvSpPr>
        <p:spPr>
          <a:xfrm>
            <a:off x="-635" y="0"/>
            <a:ext cx="12192635" cy="936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444558"/>
            <a:ext cx="2071296" cy="208800"/>
          </a:xfrm>
          <a:prstGeom prst="rect">
            <a:avLst/>
          </a:prstGeom>
        </p:spPr>
      </p:pic>
      <p:sp>
        <p:nvSpPr>
          <p:cNvPr id="8" name="标题 7"/>
          <p:cNvSpPr>
            <a:spLocks noGrp="1"/>
          </p:cNvSpPr>
          <p:nvPr>
            <p:ph type="title"/>
            <p:custDataLst>
              <p:tags r:id="rId4"/>
            </p:custDataLst>
          </p:nvPr>
        </p:nvSpPr>
        <p:spPr>
          <a:xfrm>
            <a:off x="330200" y="28575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11" name="图片 10" descr="/Users/ui02/Desktop/爱瑞思2016.05.20/LOGO文件/公司LOGO/ppt-logo/1白.png1白"/>
          <p:cNvPicPr>
            <a:picLocks noChangeAspect="1"/>
          </p:cNvPicPr>
          <p:nvPr userDrawn="1"/>
        </p:nvPicPr>
        <p:blipFill>
          <a:blip r:embed="rId2"/>
          <a:srcRect/>
          <a:stretch>
            <a:fillRect/>
          </a:stretch>
        </p:blipFill>
        <p:spPr>
          <a:xfrm>
            <a:off x="380365" y="437515"/>
            <a:ext cx="217170" cy="217170"/>
          </a:xfrm>
          <a:prstGeom prst="rect">
            <a:avLst/>
          </a:prstGeom>
        </p:spPr>
      </p:pic>
      <p:sp>
        <p:nvSpPr>
          <p:cNvPr id="17" name="矩形 16"/>
          <p:cNvSpPr/>
          <p:nvPr userDrawn="1"/>
        </p:nvSpPr>
        <p:spPr>
          <a:xfrm>
            <a:off x="404495" y="888570"/>
            <a:ext cx="11520000" cy="144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532188"/>
            <a:ext cx="2071296" cy="208800"/>
          </a:xfrm>
          <a:prstGeom prst="rect">
            <a:avLst/>
          </a:prstGeom>
        </p:spPr>
      </p:pic>
      <p:sp>
        <p:nvSpPr>
          <p:cNvPr id="20" name="标题 19"/>
          <p:cNvSpPr>
            <a:spLocks noGrp="1"/>
          </p:cNvSpPr>
          <p:nvPr>
            <p:ph type="title"/>
            <p:custDataLst>
              <p:tags r:id="rId5"/>
            </p:custDataLst>
          </p:nvPr>
        </p:nvSpPr>
        <p:spPr>
          <a:xfrm>
            <a:off x="404495" y="373380"/>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2" name="直角三角形 1"/>
          <p:cNvSpPr/>
          <p:nvPr userDrawn="1"/>
        </p:nvSpPr>
        <p:spPr>
          <a:xfrm>
            <a:off x="6350" y="4495800"/>
            <a:ext cx="1955800" cy="2362200"/>
          </a:xfrm>
          <a:prstGeom prst="rtTriangle">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等腰三角形 2"/>
          <p:cNvSpPr/>
          <p:nvPr userDrawn="1"/>
        </p:nvSpPr>
        <p:spPr>
          <a:xfrm>
            <a:off x="470535" y="5727700"/>
            <a:ext cx="2400300" cy="1130300"/>
          </a:xfrm>
          <a:prstGeom prst="triangle">
            <a:avLst>
              <a:gd name="adj" fmla="val 50000"/>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13" name="图片 12"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64662"/>
            <a:ext cx="2071296" cy="208800"/>
          </a:xfrm>
          <a:prstGeom prst="rect">
            <a:avLst/>
          </a:prstGeom>
        </p:spPr>
      </p:pic>
      <p:sp>
        <p:nvSpPr>
          <p:cNvPr id="15" name="矩形 14"/>
          <p:cNvSpPr/>
          <p:nvPr userDrawn="1"/>
        </p:nvSpPr>
        <p:spPr>
          <a:xfrm>
            <a:off x="404495" y="403225"/>
            <a:ext cx="76200" cy="499745"/>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userDrawn="1"/>
        </p:nvSpPr>
        <p:spPr>
          <a:xfrm>
            <a:off x="521335" y="403225"/>
            <a:ext cx="1445260" cy="499745"/>
          </a:xfrm>
          <a:prstGeom prst="rect">
            <a:avLst/>
          </a:prstGeom>
          <a:gradFill rotWithShape="0">
            <a:gsLst>
              <a:gs pos="2000">
                <a:srgbClr val="2386EE">
                  <a:alpha val="100000"/>
                </a:srgbClr>
              </a:gs>
              <a:gs pos="89000">
                <a:schemeClr val="bg1">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标题 6"/>
          <p:cNvSpPr>
            <a:spLocks noGrp="1"/>
          </p:cNvSpPr>
          <p:nvPr>
            <p:ph type="title"/>
            <p:custDataLst>
              <p:tags r:id="rId4"/>
            </p:custDataLst>
          </p:nvPr>
        </p:nvSpPr>
        <p:spPr>
          <a:xfrm>
            <a:off x="636905" y="389890"/>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pic>
        <p:nvPicPr>
          <p:cNvPr id="13" name="图片 12"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64662"/>
            <a:ext cx="2071296" cy="208800"/>
          </a:xfrm>
          <a:prstGeom prst="rect">
            <a:avLst/>
          </a:prstGeom>
        </p:spPr>
      </p:pic>
      <p:sp>
        <p:nvSpPr>
          <p:cNvPr id="7" name="标题 6"/>
          <p:cNvSpPr>
            <a:spLocks noGrp="1"/>
          </p:cNvSpPr>
          <p:nvPr>
            <p:ph type="title"/>
            <p:custDataLst>
              <p:tags r:id="rId4"/>
            </p:custDataLst>
          </p:nvPr>
        </p:nvSpPr>
        <p:spPr>
          <a:xfrm>
            <a:off x="850900" y="380365"/>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6" name="椭圆 5"/>
          <p:cNvSpPr/>
          <p:nvPr userDrawn="1"/>
        </p:nvSpPr>
        <p:spPr>
          <a:xfrm>
            <a:off x="220345" y="380365"/>
            <a:ext cx="451485" cy="451485"/>
          </a:xfrm>
          <a:prstGeom prst="ellips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descr="Schola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7688" y="447708"/>
            <a:ext cx="316800" cy="316800"/>
          </a:xfrm>
          <a:prstGeom prst="rect">
            <a:avLst/>
          </a:prstGeom>
        </p:spPr>
      </p:pic>
      <p:sp>
        <p:nvSpPr>
          <p:cNvPr id="9" name="椭圆 8"/>
          <p:cNvSpPr/>
          <p:nvPr userDrawn="1"/>
        </p:nvSpPr>
        <p:spPr>
          <a:xfrm>
            <a:off x="652780" y="700405"/>
            <a:ext cx="131445" cy="131445"/>
          </a:xfrm>
          <a:prstGeom prst="ellips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弦形 9"/>
          <p:cNvSpPr/>
          <p:nvPr userDrawn="1"/>
        </p:nvSpPr>
        <p:spPr>
          <a:xfrm rot="6780000">
            <a:off x="939800" y="5391150"/>
            <a:ext cx="2155190" cy="2155190"/>
          </a:xfrm>
          <a:prstGeom prst="chord">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弦形 10"/>
          <p:cNvSpPr/>
          <p:nvPr userDrawn="1"/>
        </p:nvSpPr>
        <p:spPr>
          <a:xfrm rot="17580000">
            <a:off x="9853930" y="-654050"/>
            <a:ext cx="2155190" cy="2155190"/>
          </a:xfrm>
          <a:prstGeom prst="chord">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椭圆 11"/>
          <p:cNvSpPr/>
          <p:nvPr userDrawn="1"/>
        </p:nvSpPr>
        <p:spPr>
          <a:xfrm>
            <a:off x="6457950" y="1836420"/>
            <a:ext cx="4541520" cy="454152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userDrawn="1"/>
        </p:nvSpPr>
        <p:spPr>
          <a:xfrm>
            <a:off x="2889250" y="5378450"/>
            <a:ext cx="421640" cy="42164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椭圆 16"/>
          <p:cNvSpPr/>
          <p:nvPr userDrawn="1"/>
        </p:nvSpPr>
        <p:spPr>
          <a:xfrm>
            <a:off x="0" y="1836420"/>
            <a:ext cx="1506855" cy="1506855"/>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椭圆 18"/>
          <p:cNvSpPr/>
          <p:nvPr userDrawn="1"/>
        </p:nvSpPr>
        <p:spPr>
          <a:xfrm>
            <a:off x="3874135" y="2793365"/>
            <a:ext cx="845820" cy="84582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11" name="图片 10" descr="/Users/ui02/Desktop/爱瑞思2016.05.20/LOGO文件/公司LOGO/ppt-logo/1白.png1白"/>
          <p:cNvPicPr>
            <a:picLocks noChangeAspect="1"/>
          </p:cNvPicPr>
          <p:nvPr userDrawn="1"/>
        </p:nvPicPr>
        <p:blipFill>
          <a:blip r:embed="rId2"/>
          <a:srcRect/>
          <a:stretch>
            <a:fillRect/>
          </a:stretch>
        </p:blipFill>
        <p:spPr>
          <a:xfrm>
            <a:off x="380365" y="437515"/>
            <a:ext cx="217170" cy="217170"/>
          </a:xfrm>
          <a:prstGeom prst="rect">
            <a:avLst/>
          </a:prstGeom>
        </p:spPr>
      </p:pic>
      <p:pic>
        <p:nvPicPr>
          <p:cNvPr id="13" name="图片 12"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444558"/>
            <a:ext cx="2071296" cy="208800"/>
          </a:xfrm>
          <a:prstGeom prst="rect">
            <a:avLst/>
          </a:prstGeom>
        </p:spPr>
      </p:pic>
      <p:sp>
        <p:nvSpPr>
          <p:cNvPr id="14" name="五边形 13"/>
          <p:cNvSpPr/>
          <p:nvPr userDrawn="1"/>
        </p:nvSpPr>
        <p:spPr>
          <a:xfrm>
            <a:off x="241300" y="194946"/>
            <a:ext cx="352425" cy="708024"/>
          </a:xfrm>
          <a:prstGeom prst="homePlat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195" tIns="107950" rIns="71755" bIns="107950" rtlCol="0" anchor="ctr">
            <a:spAutoFit/>
          </a:bodyPr>
          <a:p>
            <a:pPr algn="ctr"/>
            <a:endParaRPr lang="zh-CN" altLang="en-US" sz="3200"/>
          </a:p>
        </p:txBody>
      </p:sp>
      <p:sp>
        <p:nvSpPr>
          <p:cNvPr id="16" name="矩形 15"/>
          <p:cNvSpPr/>
          <p:nvPr userDrawn="1"/>
        </p:nvSpPr>
        <p:spPr>
          <a:xfrm>
            <a:off x="127000" y="193676"/>
            <a:ext cx="76200" cy="709200"/>
          </a:xfrm>
          <a:prstGeom prst="rect">
            <a:avLst/>
          </a:prstGeom>
          <a:solidFill>
            <a:srgbClr val="1BC4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标题 19"/>
          <p:cNvSpPr>
            <a:spLocks noGrp="1"/>
          </p:cNvSpPr>
          <p:nvPr>
            <p:ph type="title"/>
            <p:custDataLst>
              <p:tags r:id="rId5"/>
            </p:custDataLst>
          </p:nvPr>
        </p:nvSpPr>
        <p:spPr>
          <a:xfrm>
            <a:off x="619125" y="28575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1" name="任意多边形 20"/>
          <p:cNvSpPr/>
          <p:nvPr userDrawn="1"/>
        </p:nvSpPr>
        <p:spPr>
          <a:xfrm rot="5400000">
            <a:off x="-1724659" y="1716088"/>
            <a:ext cx="6877685" cy="3419475"/>
          </a:xfrm>
          <a:custGeom>
            <a:avLst/>
            <a:gdLst>
              <a:gd name="connsiteX0" fmla="*/ 0 w 10831"/>
              <a:gd name="connsiteY0" fmla="*/ 5385 h 5385"/>
              <a:gd name="connsiteX1" fmla="*/ 5415 w 10831"/>
              <a:gd name="connsiteY1" fmla="*/ 0 h 5385"/>
              <a:gd name="connsiteX2" fmla="*/ 10831 w 10831"/>
              <a:gd name="connsiteY2" fmla="*/ 5385 h 5385"/>
              <a:gd name="connsiteX3" fmla="*/ 0 w 10831"/>
              <a:gd name="connsiteY3" fmla="*/ 5385 h 5385"/>
            </a:gdLst>
            <a:ahLst/>
            <a:cxnLst>
              <a:cxn ang="0">
                <a:pos x="connsiteX0" y="connsiteY0"/>
              </a:cxn>
              <a:cxn ang="0">
                <a:pos x="connsiteX1" y="connsiteY1"/>
              </a:cxn>
              <a:cxn ang="0">
                <a:pos x="connsiteX2" y="connsiteY2"/>
              </a:cxn>
              <a:cxn ang="0">
                <a:pos x="connsiteX3" y="connsiteY3"/>
              </a:cxn>
            </a:cxnLst>
            <a:rect l="l" t="t" r="r" b="b"/>
            <a:pathLst>
              <a:path w="10831" h="5385">
                <a:moveTo>
                  <a:pt x="0" y="5385"/>
                </a:moveTo>
                <a:lnTo>
                  <a:pt x="5415" y="0"/>
                </a:lnTo>
                <a:lnTo>
                  <a:pt x="10831" y="5385"/>
                </a:lnTo>
                <a:lnTo>
                  <a:pt x="0" y="5385"/>
                </a:lnTo>
                <a:close/>
              </a:path>
            </a:pathLst>
          </a:custGeom>
          <a:solidFill>
            <a:srgbClr val="2386EE">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sp>
        <p:nvSpPr>
          <p:cNvPr id="26" name="燕尾形 25"/>
          <p:cNvSpPr/>
          <p:nvPr userDrawn="1"/>
        </p:nvSpPr>
        <p:spPr>
          <a:xfrm>
            <a:off x="26670" y="0"/>
            <a:ext cx="6794500" cy="6857365"/>
          </a:xfrm>
          <a:prstGeom prst="chevron">
            <a:avLst/>
          </a:prstGeom>
          <a:solidFill>
            <a:srgbClr val="2386EE">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燕尾形 26"/>
          <p:cNvSpPr/>
          <p:nvPr userDrawn="1"/>
        </p:nvSpPr>
        <p:spPr>
          <a:xfrm>
            <a:off x="3415665" y="-9525"/>
            <a:ext cx="6794500" cy="6866890"/>
          </a:xfrm>
          <a:prstGeom prst="chevron">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1"/>
        </p:nvSpPr>
        <p:spPr>
          <a:xfrm>
            <a:off x="404495" y="964770"/>
            <a:ext cx="11520000" cy="144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494088"/>
            <a:ext cx="2071296" cy="208800"/>
          </a:xfrm>
          <a:prstGeom prst="rect">
            <a:avLst/>
          </a:prstGeom>
        </p:spPr>
      </p:pic>
      <p:sp>
        <p:nvSpPr>
          <p:cNvPr id="20" name="标题 19"/>
          <p:cNvSpPr>
            <a:spLocks noGrp="1"/>
          </p:cNvSpPr>
          <p:nvPr>
            <p:ph type="title"/>
            <p:custDataLst>
              <p:tags r:id="rId4"/>
            </p:custDataLst>
          </p:nvPr>
        </p:nvSpPr>
        <p:spPr>
          <a:xfrm>
            <a:off x="404495" y="33528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9" name="任意多边形 16"/>
          <p:cNvSpPr/>
          <p:nvPr userDrawn="1">
            <p:custDataLst>
              <p:tags r:id="rId2"/>
            </p:custDataLst>
          </p:nvPr>
        </p:nvSpPr>
        <p:spPr>
          <a:xfrm rot="16200000">
            <a:off x="2665095" y="-2667000"/>
            <a:ext cx="6861810" cy="121881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0806" h="19372">
                <a:moveTo>
                  <a:pt x="0" y="0"/>
                </a:moveTo>
                <a:lnTo>
                  <a:pt x="10806" y="10806"/>
                </a:lnTo>
                <a:lnTo>
                  <a:pt x="10806" y="19372"/>
                </a:lnTo>
                <a:lnTo>
                  <a:pt x="0" y="19372"/>
                </a:lnTo>
                <a:lnTo>
                  <a:pt x="0" y="0"/>
                </a:lnTo>
                <a:close/>
              </a:path>
            </a:pathLst>
          </a:cu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直角三角形 9"/>
          <p:cNvSpPr/>
          <p:nvPr userDrawn="1">
            <p:custDataLst>
              <p:tags r:id="rId3"/>
            </p:custDataLst>
          </p:nvPr>
        </p:nvSpPr>
        <p:spPr>
          <a:xfrm rot="16200000">
            <a:off x="5333365" y="0"/>
            <a:ext cx="6858635" cy="6858635"/>
          </a:xfrm>
          <a:prstGeom prst="rtTriangle">
            <a:avLst/>
          </a:prstGeom>
          <a:solidFill>
            <a:schemeClr val="accent1">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标题 12"/>
          <p:cNvSpPr>
            <a:spLocks noGrp="1"/>
          </p:cNvSpPr>
          <p:nvPr>
            <p:ph type="title"/>
            <p:custDataLst>
              <p:tags r:id="rId4"/>
            </p:custDataLst>
          </p:nvPr>
        </p:nvSpPr>
        <p:spPr>
          <a:xfrm>
            <a:off x="697865" y="238125"/>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2" name="Rectangle 696"/>
          <p:cNvSpPr>
            <a:spLocks noChangeArrowheads="1"/>
          </p:cNvSpPr>
          <p:nvPr userDrawn="1"/>
        </p:nvSpPr>
        <p:spPr bwMode="auto">
          <a:xfrm>
            <a:off x="9161145" y="6750685"/>
            <a:ext cx="3044825" cy="114300"/>
          </a:xfrm>
          <a:prstGeom prst="rect">
            <a:avLst/>
          </a:prstGeom>
          <a:solidFill>
            <a:srgbClr val="BAD1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 name="Rectangle 697"/>
          <p:cNvSpPr>
            <a:spLocks noChangeArrowheads="1"/>
          </p:cNvSpPr>
          <p:nvPr userDrawn="1"/>
        </p:nvSpPr>
        <p:spPr bwMode="auto">
          <a:xfrm>
            <a:off x="5495290" y="6750685"/>
            <a:ext cx="3665855" cy="114300"/>
          </a:xfrm>
          <a:prstGeom prst="rect">
            <a:avLst/>
          </a:prstGeom>
          <a:solidFill>
            <a:srgbClr val="008DD5">
              <a:alpha val="93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 name="Rectangle 698"/>
          <p:cNvSpPr>
            <a:spLocks noChangeArrowheads="1"/>
          </p:cNvSpPr>
          <p:nvPr userDrawn="1"/>
        </p:nvSpPr>
        <p:spPr bwMode="auto">
          <a:xfrm>
            <a:off x="-7620" y="6750685"/>
            <a:ext cx="5502910" cy="114300"/>
          </a:xfrm>
          <a:prstGeom prst="rect">
            <a:avLst/>
          </a:prstGeom>
          <a:solidFill>
            <a:srgbClr val="0076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pic>
        <p:nvPicPr>
          <p:cNvPr id="12" name="图片 11" descr="/Users/ui02/Desktop/爱瑞思2016.05.20/LOGO文件/公司LOGO/ppt-logo/1白.png1白"/>
          <p:cNvPicPr>
            <a:picLocks noChangeAspect="1"/>
          </p:cNvPicPr>
          <p:nvPr userDrawn="1"/>
        </p:nvPicPr>
        <p:blipFill>
          <a:blip r:embed="rId5"/>
          <a:srcRect/>
          <a:stretch>
            <a:fillRect/>
          </a:stretch>
        </p:blipFill>
        <p:spPr>
          <a:xfrm>
            <a:off x="253365" y="310515"/>
            <a:ext cx="217170" cy="217170"/>
          </a:xfrm>
          <a:prstGeom prst="rect">
            <a:avLst/>
          </a:prstGeom>
        </p:spPr>
      </p:pic>
      <p:sp>
        <p:nvSpPr>
          <p:cNvPr id="5" name="矩形 4"/>
          <p:cNvSpPr/>
          <p:nvPr userDrawn="1"/>
        </p:nvSpPr>
        <p:spPr>
          <a:xfrm>
            <a:off x="209550" y="266700"/>
            <a:ext cx="304800" cy="304800"/>
          </a:xfrm>
          <a:prstGeom prst="rect">
            <a:avLst/>
          </a:prstGeom>
          <a:solidFill>
            <a:srgbClr val="2E9DE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userDrawn="1"/>
        </p:nvSpPr>
        <p:spPr>
          <a:xfrm>
            <a:off x="431800" y="482600"/>
            <a:ext cx="203200" cy="203200"/>
          </a:xfrm>
          <a:prstGeom prst="rect">
            <a:avLst/>
          </a:prstGeom>
          <a:solidFill>
            <a:srgbClr val="228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Users/ui02/Desktop/爱瑞思2016.05.20/LOGO文件/公司LOGO/ppt-logo/1白.png1白"/>
          <p:cNvPicPr>
            <a:picLocks noChangeAspect="1"/>
          </p:cNvPicPr>
          <p:nvPr userDrawn="1"/>
        </p:nvPicPr>
        <p:blipFill>
          <a:blip r:embed="rId5"/>
          <a:srcRect/>
          <a:stretch>
            <a:fillRect/>
          </a:stretch>
        </p:blipFill>
        <p:spPr>
          <a:xfrm>
            <a:off x="253365" y="310515"/>
            <a:ext cx="217170" cy="217170"/>
          </a:xfrm>
          <a:prstGeom prst="rect">
            <a:avLst/>
          </a:prstGeom>
        </p:spPr>
      </p:pic>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17" name="矩形 16"/>
          <p:cNvSpPr/>
          <p:nvPr userDrawn="1"/>
        </p:nvSpPr>
        <p:spPr>
          <a:xfrm flipV="1">
            <a:off x="404495" y="951230"/>
            <a:ext cx="216000" cy="50400"/>
          </a:xfrm>
          <a:prstGeom prst="rect">
            <a:avLst/>
          </a:prstGeom>
          <a:solidFill>
            <a:srgbClr val="2386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86888"/>
            <a:ext cx="2071296" cy="208800"/>
          </a:xfrm>
          <a:prstGeom prst="rect">
            <a:avLst/>
          </a:prstGeom>
        </p:spPr>
      </p:pic>
      <p:sp>
        <p:nvSpPr>
          <p:cNvPr id="20" name="标题 19"/>
          <p:cNvSpPr>
            <a:spLocks noGrp="1"/>
          </p:cNvSpPr>
          <p:nvPr>
            <p:ph type="title"/>
            <p:custDataLst>
              <p:tags r:id="rId4"/>
            </p:custDataLst>
          </p:nvPr>
        </p:nvSpPr>
        <p:spPr>
          <a:xfrm>
            <a:off x="404495" y="33528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矩形 2"/>
          <p:cNvSpPr/>
          <p:nvPr userDrawn="1"/>
        </p:nvSpPr>
        <p:spPr>
          <a:xfrm flipV="1">
            <a:off x="652145" y="951230"/>
            <a:ext cx="1296000" cy="50400"/>
          </a:xfrm>
          <a:prstGeom prst="rect">
            <a:avLst/>
          </a:prstGeom>
          <a:gradFill>
            <a:gsLst>
              <a:gs pos="10000">
                <a:srgbClr val="2386EE">
                  <a:alpha val="0"/>
                </a:srgbClr>
              </a:gs>
              <a:gs pos="100000">
                <a:srgbClr val="2D84F1"/>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6" name="椭圆 5"/>
          <p:cNvSpPr/>
          <p:nvPr userDrawn="1"/>
        </p:nvSpPr>
        <p:spPr>
          <a:xfrm>
            <a:off x="81915" y="194310"/>
            <a:ext cx="635000" cy="635000"/>
          </a:xfrm>
          <a:prstGeom prst="ellipse">
            <a:avLst/>
          </a:prstGeom>
          <a:solidFill>
            <a:srgbClr val="2686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17"/>
          <p:cNvSpPr/>
          <p:nvPr userDrawn="1"/>
        </p:nvSpPr>
        <p:spPr>
          <a:xfrm>
            <a:off x="0" y="0"/>
            <a:ext cx="588645" cy="707390"/>
          </a:xfrm>
          <a:custGeom>
            <a:avLst/>
            <a:gdLst>
              <a:gd name="connsiteX0" fmla="*/ 0 w 471214"/>
              <a:gd name="connsiteY0" fmla="*/ 0 h 566513"/>
              <a:gd name="connsiteX1" fmla="*/ 467009 w 471214"/>
              <a:gd name="connsiteY1" fmla="*/ 0 h 566513"/>
              <a:gd name="connsiteX2" fmla="*/ 471214 w 471214"/>
              <a:gd name="connsiteY2" fmla="*/ 41711 h 566513"/>
              <a:gd name="connsiteX3" fmla="*/ 47382 w 471214"/>
              <a:gd name="connsiteY3" fmla="*/ 561737 h 566513"/>
              <a:gd name="connsiteX4" fmla="*/ 0 w 471214"/>
              <a:gd name="connsiteY4" fmla="*/ 566513 h 56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14" h="566513">
                <a:moveTo>
                  <a:pt x="0" y="0"/>
                </a:moveTo>
                <a:lnTo>
                  <a:pt x="467009" y="0"/>
                </a:lnTo>
                <a:lnTo>
                  <a:pt x="471214" y="41711"/>
                </a:lnTo>
                <a:cubicBezTo>
                  <a:pt x="471214" y="298224"/>
                  <a:pt x="289262" y="512241"/>
                  <a:pt x="47382" y="561737"/>
                </a:cubicBezTo>
                <a:lnTo>
                  <a:pt x="0" y="566513"/>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任意多边形: 形状 18"/>
          <p:cNvSpPr/>
          <p:nvPr userDrawn="1"/>
        </p:nvSpPr>
        <p:spPr>
          <a:xfrm rot="10800000">
            <a:off x="11720786" y="6291487"/>
            <a:ext cx="471214" cy="566513"/>
          </a:xfrm>
          <a:custGeom>
            <a:avLst/>
            <a:gdLst>
              <a:gd name="connsiteX0" fmla="*/ 0 w 471214"/>
              <a:gd name="connsiteY0" fmla="*/ 0 h 566513"/>
              <a:gd name="connsiteX1" fmla="*/ 467009 w 471214"/>
              <a:gd name="connsiteY1" fmla="*/ 0 h 566513"/>
              <a:gd name="connsiteX2" fmla="*/ 471214 w 471214"/>
              <a:gd name="connsiteY2" fmla="*/ 41711 h 566513"/>
              <a:gd name="connsiteX3" fmla="*/ 47382 w 471214"/>
              <a:gd name="connsiteY3" fmla="*/ 561737 h 566513"/>
              <a:gd name="connsiteX4" fmla="*/ 0 w 471214"/>
              <a:gd name="connsiteY4" fmla="*/ 566513 h 56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14" h="566513">
                <a:moveTo>
                  <a:pt x="0" y="0"/>
                </a:moveTo>
                <a:lnTo>
                  <a:pt x="467009" y="0"/>
                </a:lnTo>
                <a:lnTo>
                  <a:pt x="471214" y="41711"/>
                </a:lnTo>
                <a:cubicBezTo>
                  <a:pt x="471214" y="298224"/>
                  <a:pt x="289262" y="512241"/>
                  <a:pt x="47382" y="561737"/>
                </a:cubicBezTo>
                <a:lnTo>
                  <a:pt x="0" y="566513"/>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8" name="图片 7"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3149" y="6386888"/>
            <a:ext cx="2071296" cy="208800"/>
          </a:xfrm>
          <a:prstGeom prst="rect">
            <a:avLst/>
          </a:prstGeom>
        </p:spPr>
      </p:pic>
      <p:pic>
        <p:nvPicPr>
          <p:cNvPr id="10" name="图片 9" descr="Schola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490" y="349885"/>
            <a:ext cx="323850" cy="323850"/>
          </a:xfrm>
          <a:prstGeom prst="rect">
            <a:avLst/>
          </a:prstGeom>
        </p:spPr>
      </p:pic>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06C55D7-E066-418A-AEC8-069F09E85A4B}"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AB974F8-A7F1-4D18-8774-52D0172077CE}" type="slidenum">
              <a:rPr lang="zh-CN" altLang="en-US" smtClean="0"/>
            </a:fld>
            <a:endParaRPr lang="zh-CN" altLang="en-US"/>
          </a:p>
        </p:txBody>
      </p:sp>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sp>
        <p:nvSpPr>
          <p:cNvPr id="9" name="任意多边形 16"/>
          <p:cNvSpPr/>
          <p:nvPr userDrawn="1">
            <p:custDataLst>
              <p:tags r:id="rId3"/>
            </p:custDataLst>
          </p:nvPr>
        </p:nvSpPr>
        <p:spPr>
          <a:xfrm rot="16200000">
            <a:off x="2667000" y="-2666365"/>
            <a:ext cx="6861810" cy="121881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0806" h="19372">
                <a:moveTo>
                  <a:pt x="0" y="0"/>
                </a:moveTo>
                <a:lnTo>
                  <a:pt x="10806" y="10806"/>
                </a:lnTo>
                <a:lnTo>
                  <a:pt x="10806" y="19372"/>
                </a:lnTo>
                <a:lnTo>
                  <a:pt x="0" y="19372"/>
                </a:lnTo>
                <a:lnTo>
                  <a:pt x="0" y="0"/>
                </a:lnTo>
                <a:close/>
              </a:path>
            </a:pathLst>
          </a:cu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直角三角形 9"/>
          <p:cNvSpPr/>
          <p:nvPr userDrawn="1">
            <p:custDataLst>
              <p:tags r:id="rId4"/>
            </p:custDataLst>
          </p:nvPr>
        </p:nvSpPr>
        <p:spPr>
          <a:xfrm rot="16200000">
            <a:off x="5333365" y="0"/>
            <a:ext cx="6858635" cy="6858635"/>
          </a:xfrm>
          <a:prstGeom prst="rtTriangle">
            <a:avLst/>
          </a:prstGeom>
          <a:solidFill>
            <a:schemeClr val="accent1">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pic>
        <p:nvPicPr>
          <p:cNvPr id="6" name="图片 5"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24658"/>
            <a:ext cx="2071296" cy="208800"/>
          </a:xfrm>
          <a:prstGeom prst="rect">
            <a:avLst/>
          </a:prstGeom>
        </p:spPr>
      </p:pic>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2F2F2"/>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9"/>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7" name="日期占位符 3"/>
          <p:cNvSpPr>
            <a:spLocks noGrp="1"/>
          </p:cNvSpPr>
          <p:nvPr>
            <p:ph type="dt" sz="half" idx="2"/>
          </p:nvPr>
        </p:nvSpPr>
        <p:spPr>
          <a:xfrm>
            <a:off x="608641" y="6356350"/>
            <a:ext cx="284544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a:xfrm>
            <a:off x="4166400" y="6356350"/>
            <a:ext cx="38592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a:xfrm>
            <a:off x="8737921" y="6356350"/>
            <a:ext cx="2845440" cy="365125"/>
          </a:xfrm>
          <a:prstGeom prst="rect">
            <a:avLst/>
          </a:prstGeom>
        </p:spPr>
        <p:txBody>
          <a:bodyPr vert="horz" wrap="square" lIns="91440" tIns="45720" rIns="91440" bIns="45720" numCol="1" anchor="ctr" anchorCtr="0" compatLnSpc="1"/>
          <a:p>
            <a:pPr algn="r"/>
            <a:fld id="{9A0DB2DC-4C9A-4742-B13C-FB6460FD3503}" type="slidenum">
              <a:rPr lang="zh-CN" altLang="en-US" dirty="0"/>
            </a:fld>
            <a:endParaRPr lang="zh-CN" altLang="en-US" dirty="0"/>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等腰三角形 1"/>
          <p:cNvSpPr/>
          <p:nvPr userDrawn="1"/>
        </p:nvSpPr>
        <p:spPr>
          <a:xfrm rot="10800000">
            <a:off x="266700" y="0"/>
            <a:ext cx="3554095" cy="2059305"/>
          </a:xfrm>
          <a:prstGeom prst="triangl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LOGO爱瑞思软件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9675" y="337185"/>
            <a:ext cx="1488144" cy="690563"/>
          </a:xfrm>
          <a:prstGeom prst="rect">
            <a:avLst/>
          </a:prstGeom>
        </p:spPr>
      </p:pic>
      <p:sp>
        <p:nvSpPr>
          <p:cNvPr id="4" name="直角三角形 3"/>
          <p:cNvSpPr/>
          <p:nvPr userDrawn="1"/>
        </p:nvSpPr>
        <p:spPr>
          <a:xfrm rot="10800000">
            <a:off x="5104130" y="0"/>
            <a:ext cx="7087870" cy="6844665"/>
          </a:xfrm>
          <a:prstGeom prst="rtTriangle">
            <a:avLst/>
          </a:prstGeom>
          <a:blipFill rotWithShape="0">
            <a:blip r:embed="rId4"/>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0" name="直接连接符 9"/>
          <p:cNvCxnSpPr/>
          <p:nvPr userDrawn="1">
            <p:custDataLst>
              <p:tags r:id="rId5"/>
            </p:custDataLst>
          </p:nvPr>
        </p:nvCxnSpPr>
        <p:spPr>
          <a:xfrm>
            <a:off x="782955" y="3894455"/>
            <a:ext cx="5420360" cy="0"/>
          </a:xfrm>
          <a:prstGeom prst="line">
            <a:avLst/>
          </a:prstGeom>
          <a:ln w="38100">
            <a:solidFill>
              <a:srgbClr val="2386EE"/>
            </a:solidFill>
          </a:ln>
        </p:spPr>
        <p:style>
          <a:lnRef idx="1">
            <a:schemeClr val="accent1"/>
          </a:lnRef>
          <a:fillRef idx="0">
            <a:schemeClr val="accent1"/>
          </a:fillRef>
          <a:effectRef idx="0">
            <a:schemeClr val="accent1"/>
          </a:effectRef>
          <a:fontRef idx="minor">
            <a:schemeClr val="tx1"/>
          </a:fontRef>
        </p:style>
      </p:cxnSp>
      <p:sp>
        <p:nvSpPr>
          <p:cNvPr id="7" name="文本占位符 6"/>
          <p:cNvSpPr>
            <a:spLocks noGrp="1"/>
          </p:cNvSpPr>
          <p:nvPr>
            <p:ph type="body" sz="quarter" idx="16" hasCustomPrompt="1"/>
            <p:custDataLst>
              <p:tags r:id="rId6"/>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9" name="副标题 8"/>
          <p:cNvSpPr>
            <a:spLocks noGrp="1"/>
          </p:cNvSpPr>
          <p:nvPr>
            <p:ph type="subTitle" idx="14" hasCustomPrompt="1"/>
            <p:custDataLst>
              <p:tags r:id="rId7"/>
            </p:custDataLst>
          </p:nvPr>
        </p:nvSpPr>
        <p:spPr>
          <a:xfrm>
            <a:off x="762318" y="4170681"/>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1" name="标题 10"/>
          <p:cNvSpPr>
            <a:spLocks noGrp="1"/>
          </p:cNvSpPr>
          <p:nvPr>
            <p:ph type="ctrTitle" idx="13" hasCustomPrompt="1"/>
            <p:custDataLst>
              <p:tags r:id="rId8"/>
            </p:custDataLst>
          </p:nvPr>
        </p:nvSpPr>
        <p:spPr>
          <a:xfrm>
            <a:off x="762635" y="266954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5" name="任意多边形 4"/>
          <p:cNvSpPr/>
          <p:nvPr userDrawn="1"/>
        </p:nvSpPr>
        <p:spPr>
          <a:xfrm>
            <a:off x="859091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1BC4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3" name="任意多边形 12"/>
          <p:cNvSpPr/>
          <p:nvPr userDrawn="1"/>
        </p:nvSpPr>
        <p:spPr>
          <a:xfrm>
            <a:off x="8954770"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5" name="直接连接符 14"/>
          <p:cNvCxnSpPr/>
          <p:nvPr userDrawn="1"/>
        </p:nvCxnSpPr>
        <p:spPr>
          <a:xfrm flipH="1">
            <a:off x="8399780" y="4687570"/>
            <a:ext cx="1563370" cy="2188845"/>
          </a:xfrm>
          <a:prstGeom prst="line">
            <a:avLst/>
          </a:prstGeom>
          <a:ln>
            <a:solidFill>
              <a:srgbClr val="1BC4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6" name="等腰三角形 5"/>
          <p:cNvSpPr/>
          <p:nvPr userDrawn="1"/>
        </p:nvSpPr>
        <p:spPr>
          <a:xfrm rot="10800000">
            <a:off x="266700" y="0"/>
            <a:ext cx="3554095" cy="2059305"/>
          </a:xfrm>
          <a:prstGeom prst="triangl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LOGO爱瑞思软件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9675" y="337185"/>
            <a:ext cx="1488144" cy="690563"/>
          </a:xfrm>
          <a:prstGeom prst="rect">
            <a:avLst/>
          </a:prstGeom>
        </p:spPr>
      </p:pic>
      <p:sp>
        <p:nvSpPr>
          <p:cNvPr id="8" name="直角三角形 7"/>
          <p:cNvSpPr/>
          <p:nvPr userDrawn="1"/>
        </p:nvSpPr>
        <p:spPr>
          <a:xfrm rot="10800000">
            <a:off x="5104130" y="0"/>
            <a:ext cx="7087870" cy="6844665"/>
          </a:xfrm>
          <a:prstGeom prst="rtTriangle">
            <a:avLst/>
          </a:prstGeom>
          <a:blipFill rotWithShape="0">
            <a:blip r:embed="rId4"/>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0" name="直接连接符 9"/>
          <p:cNvCxnSpPr/>
          <p:nvPr userDrawn="1">
            <p:custDataLst>
              <p:tags r:id="rId5"/>
            </p:custDataLst>
          </p:nvPr>
        </p:nvCxnSpPr>
        <p:spPr>
          <a:xfrm>
            <a:off x="782955" y="3894455"/>
            <a:ext cx="5420360" cy="0"/>
          </a:xfrm>
          <a:prstGeom prst="line">
            <a:avLst/>
          </a:prstGeom>
          <a:ln w="38100">
            <a:solidFill>
              <a:srgbClr val="2386EE"/>
            </a:solidFill>
          </a:ln>
        </p:spPr>
        <p:style>
          <a:lnRef idx="1">
            <a:schemeClr val="accent1"/>
          </a:lnRef>
          <a:fillRef idx="0">
            <a:schemeClr val="accent1"/>
          </a:fillRef>
          <a:effectRef idx="0">
            <a:schemeClr val="accent1"/>
          </a:effectRef>
          <a:fontRef idx="minor">
            <a:schemeClr val="tx1"/>
          </a:fontRef>
        </p:style>
      </p:cxnSp>
      <p:sp>
        <p:nvSpPr>
          <p:cNvPr id="9" name="文本占位符 8"/>
          <p:cNvSpPr>
            <a:spLocks noGrp="1"/>
          </p:cNvSpPr>
          <p:nvPr>
            <p:ph type="body" sz="quarter" idx="16" hasCustomPrompt="1"/>
            <p:custDataLst>
              <p:tags r:id="rId6"/>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11" name="副标题 10"/>
          <p:cNvSpPr>
            <a:spLocks noGrp="1"/>
          </p:cNvSpPr>
          <p:nvPr>
            <p:ph type="subTitle" idx="14" hasCustomPrompt="1"/>
            <p:custDataLst>
              <p:tags r:id="rId7"/>
            </p:custDataLst>
          </p:nvPr>
        </p:nvSpPr>
        <p:spPr>
          <a:xfrm>
            <a:off x="762318" y="4170681"/>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2" name="标题 11"/>
          <p:cNvSpPr>
            <a:spLocks noGrp="1"/>
          </p:cNvSpPr>
          <p:nvPr>
            <p:ph type="ctrTitle" idx="13" hasCustomPrompt="1"/>
            <p:custDataLst>
              <p:tags r:id="rId8"/>
            </p:custDataLst>
          </p:nvPr>
        </p:nvSpPr>
        <p:spPr>
          <a:xfrm>
            <a:off x="762635" y="266954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18" name="任意多边形 17"/>
          <p:cNvSpPr/>
          <p:nvPr userDrawn="1"/>
        </p:nvSpPr>
        <p:spPr>
          <a:xfrm>
            <a:off x="824166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a:latin typeface="Microsoft YaHei Bold" panose="020B0503020204020204" charset="-122"/>
              <a:ea typeface="Microsoft YaHei Bold" panose="020B0503020204020204" charset="-122"/>
            </a:endParaRPr>
          </a:p>
        </p:txBody>
      </p:sp>
      <p:sp>
        <p:nvSpPr>
          <p:cNvPr id="14" name="任意多边形 13"/>
          <p:cNvSpPr/>
          <p:nvPr userDrawn="1"/>
        </p:nvSpPr>
        <p:spPr>
          <a:xfrm>
            <a:off x="859091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18AB6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5" name="任意多边形 14"/>
          <p:cNvSpPr/>
          <p:nvPr userDrawn="1"/>
        </p:nvSpPr>
        <p:spPr>
          <a:xfrm>
            <a:off x="8954770"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6" name="矩形 5"/>
          <p:cNvSpPr/>
          <p:nvPr userDrawn="1"/>
        </p:nvSpPr>
        <p:spPr>
          <a:xfrm>
            <a:off x="8890" y="0"/>
            <a:ext cx="12174220" cy="3480435"/>
          </a:xfrm>
          <a:prstGeom prst="rect">
            <a:avLst/>
          </a:prstGeom>
          <a:blipFill rotWithShape="0">
            <a:blip r:embed="rId2"/>
            <a:stretch>
              <a:fillRect t="-19000" b="-3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userDrawn="1"/>
        </p:nvSpPr>
        <p:spPr>
          <a:xfrm>
            <a:off x="0" y="0"/>
            <a:ext cx="12174855" cy="3471545"/>
          </a:xfrm>
          <a:prstGeom prst="rect">
            <a:avLst/>
          </a:prstGeom>
          <a:solidFill>
            <a:srgbClr val="2386E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副标题 8"/>
          <p:cNvSpPr>
            <a:spLocks noGrp="1"/>
          </p:cNvSpPr>
          <p:nvPr>
            <p:ph type="subTitle" idx="14" hasCustomPrompt="1"/>
            <p:custDataLst>
              <p:tags r:id="rId3"/>
            </p:custDataLst>
          </p:nvPr>
        </p:nvSpPr>
        <p:spPr>
          <a:xfrm>
            <a:off x="762318" y="387794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1" name="标题 10"/>
          <p:cNvSpPr>
            <a:spLocks noGrp="1"/>
          </p:cNvSpPr>
          <p:nvPr>
            <p:ph type="ctrTitle" idx="13" hasCustomPrompt="1"/>
            <p:custDataLst>
              <p:tags r:id="rId4"/>
            </p:custDataLst>
          </p:nvPr>
        </p:nvSpPr>
        <p:spPr>
          <a:xfrm>
            <a:off x="762635" y="222377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7" name="文本占位符 6"/>
          <p:cNvSpPr>
            <a:spLocks noGrp="1"/>
          </p:cNvSpPr>
          <p:nvPr>
            <p:ph type="body" sz="quarter" idx="16" hasCustomPrompt="1"/>
            <p:custDataLst>
              <p:tags r:id="rId5"/>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pic>
        <p:nvPicPr>
          <p:cNvPr id="8" name="图片 7" descr="LOGO爱瑞思软件"/>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8960" y="418465"/>
            <a:ext cx="2362200" cy="238125"/>
          </a:xfrm>
          <a:prstGeom prst="rect">
            <a:avLst/>
          </a:prstGeom>
        </p:spPr>
      </p:pic>
      <p:pic>
        <p:nvPicPr>
          <p:cNvPr id="16" name="图片 15" descr="LOGO"/>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509385" y="5711190"/>
            <a:ext cx="5673725" cy="1146810"/>
          </a:xfrm>
          <a:prstGeom prst="rect">
            <a:avLst/>
          </a:prstGeom>
        </p:spPr>
      </p:pic>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14" name="矩形 13"/>
          <p:cNvSpPr/>
          <p:nvPr userDrawn="1"/>
        </p:nvSpPr>
        <p:spPr>
          <a:xfrm>
            <a:off x="8890" y="-16510"/>
            <a:ext cx="12174220" cy="3480435"/>
          </a:xfrm>
          <a:prstGeom prst="rect">
            <a:avLst/>
          </a:prstGeom>
          <a:blipFill rotWithShape="0">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userDrawn="1"/>
        </p:nvSpPr>
        <p:spPr>
          <a:xfrm>
            <a:off x="8890" y="-16510"/>
            <a:ext cx="12174855" cy="3471545"/>
          </a:xfrm>
          <a:prstGeom prst="rect">
            <a:avLst/>
          </a:prstGeom>
          <a:solidFill>
            <a:srgbClr val="2386EE">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1"/>
        </p:nvSpPr>
        <p:spPr>
          <a:xfrm>
            <a:off x="351790" y="356235"/>
            <a:ext cx="11489055" cy="6100445"/>
          </a:xfrm>
          <a:prstGeom prst="rect">
            <a:avLst/>
          </a:prstGeom>
          <a:solidFill>
            <a:schemeClr val="bg1"/>
          </a:solidFill>
          <a:ln>
            <a:noFill/>
          </a:ln>
          <a:effectLst>
            <a:outerShdw blurRad="152400" dist="12700" sx="101000" sy="101000" algn="ctr" rotWithShape="0">
              <a:srgbClr val="0068DD">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副标题 17"/>
          <p:cNvSpPr>
            <a:spLocks noGrp="1"/>
          </p:cNvSpPr>
          <p:nvPr>
            <p:ph type="subTitle" idx="14" hasCustomPrompt="1"/>
            <p:custDataLst>
              <p:tags r:id="rId3"/>
            </p:custDataLst>
          </p:nvPr>
        </p:nvSpPr>
        <p:spPr>
          <a:xfrm>
            <a:off x="1117918" y="386143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9" name="标题 18"/>
          <p:cNvSpPr>
            <a:spLocks noGrp="1"/>
          </p:cNvSpPr>
          <p:nvPr>
            <p:ph type="ctrTitle" idx="13" hasCustomPrompt="1"/>
            <p:custDataLst>
              <p:tags r:id="rId4"/>
            </p:custDataLst>
          </p:nvPr>
        </p:nvSpPr>
        <p:spPr>
          <a:xfrm>
            <a:off x="1118235" y="22072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0" name="文本占位符 19"/>
          <p:cNvSpPr>
            <a:spLocks noGrp="1"/>
          </p:cNvSpPr>
          <p:nvPr>
            <p:ph type="body" sz="quarter" idx="16" hasCustomPrompt="1"/>
            <p:custDataLst>
              <p:tags r:id="rId5"/>
            </p:custDataLst>
          </p:nvPr>
        </p:nvSpPr>
        <p:spPr>
          <a:xfrm>
            <a:off x="1117918" y="581025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grpSp>
        <p:nvGrpSpPr>
          <p:cNvPr id="54" name="组合 53"/>
          <p:cNvGrpSpPr/>
          <p:nvPr userDrawn="1"/>
        </p:nvGrpSpPr>
        <p:grpSpPr>
          <a:xfrm>
            <a:off x="8858250" y="1419860"/>
            <a:ext cx="2383790" cy="2559685"/>
            <a:chOff x="13910" y="1847"/>
            <a:chExt cx="3754" cy="4031"/>
          </a:xfrm>
        </p:grpSpPr>
        <p:sp>
          <p:nvSpPr>
            <p:cNvPr id="25" name="椭圆 24"/>
            <p:cNvSpPr/>
            <p:nvPr userDrawn="1"/>
          </p:nvSpPr>
          <p:spPr>
            <a:xfrm>
              <a:off x="16300" y="5018"/>
              <a:ext cx="828" cy="828"/>
            </a:xfrm>
            <a:prstGeom prst="ellipse">
              <a:avLst/>
            </a:prstGeom>
            <a:gradFill>
              <a:gsLst>
                <a:gs pos="0">
                  <a:srgbClr val="00B0F0">
                    <a:alpha val="54000"/>
                  </a:srgbClr>
                </a:gs>
                <a:gs pos="100000">
                  <a:srgbClr val="0068DD"/>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userDrawn="1"/>
          </p:nvSpPr>
          <p:spPr>
            <a:xfrm>
              <a:off x="13910" y="1847"/>
              <a:ext cx="3754" cy="3754"/>
            </a:xfrm>
            <a:prstGeom prst="ellipse">
              <a:avLst/>
            </a:prstGeom>
            <a:blipFill rotWithShape="0">
              <a:blip r:embed="rId6"/>
              <a:stretch>
                <a:fillRect/>
              </a:stretch>
            </a:blipFill>
            <a:ln w="34925">
              <a:gradFill>
                <a:gsLst>
                  <a:gs pos="0">
                    <a:srgbClr val="0097DE"/>
                  </a:gs>
                  <a:gs pos="100000">
                    <a:srgbClr val="0068DD">
                      <a:alpha val="100000"/>
                    </a:srgbClr>
                  </a:gs>
                </a:gsLst>
                <a:lin ang="582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userDrawn="1"/>
          </p:nvSpPr>
          <p:spPr>
            <a:xfrm>
              <a:off x="13910" y="2487"/>
              <a:ext cx="440" cy="440"/>
            </a:xfrm>
            <a:prstGeom prst="ellipse">
              <a:avLst/>
            </a:prstGeom>
            <a:gradFill>
              <a:gsLst>
                <a:gs pos="0">
                  <a:srgbClr val="00B0F0"/>
                </a:gs>
                <a:gs pos="100000">
                  <a:srgbClr val="0068DD"/>
                </a:gs>
              </a:gsLst>
              <a:lin ang="161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椭圆 25"/>
            <p:cNvSpPr/>
            <p:nvPr userDrawn="1"/>
          </p:nvSpPr>
          <p:spPr>
            <a:xfrm>
              <a:off x="14073" y="4594"/>
              <a:ext cx="1284" cy="1284"/>
            </a:xfrm>
            <a:prstGeom prst="ellipse">
              <a:avLst/>
            </a:prstGeom>
            <a:gradFill>
              <a:gsLst>
                <a:gs pos="0">
                  <a:srgbClr val="00B0F0"/>
                </a:gs>
                <a:gs pos="100000">
                  <a:srgbClr val="0068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椭圆 56"/>
            <p:cNvSpPr/>
            <p:nvPr userDrawn="1"/>
          </p:nvSpPr>
          <p:spPr>
            <a:xfrm>
              <a:off x="15201" y="4839"/>
              <a:ext cx="272" cy="272"/>
            </a:xfrm>
            <a:prstGeom prst="ellipse">
              <a:avLst/>
            </a:prstGeom>
            <a:gradFill>
              <a:gsLst>
                <a:gs pos="0">
                  <a:srgbClr val="00B0F0"/>
                </a:gs>
                <a:gs pos="100000">
                  <a:srgbClr val="0068DD"/>
                </a:gs>
              </a:gsLst>
              <a:lin ang="9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8" name="组合 47"/>
          <p:cNvGrpSpPr/>
          <p:nvPr userDrawn="1"/>
        </p:nvGrpSpPr>
        <p:grpSpPr>
          <a:xfrm>
            <a:off x="10825480" y="584200"/>
            <a:ext cx="762000" cy="408940"/>
            <a:chOff x="17293" y="760"/>
            <a:chExt cx="1200" cy="644"/>
          </a:xfrm>
        </p:grpSpPr>
        <p:grpSp>
          <p:nvGrpSpPr>
            <p:cNvPr id="33" name="组合 32"/>
            <p:cNvGrpSpPr/>
            <p:nvPr userDrawn="1"/>
          </p:nvGrpSpPr>
          <p:grpSpPr>
            <a:xfrm>
              <a:off x="17293" y="760"/>
              <a:ext cx="1200" cy="126"/>
              <a:chOff x="17293" y="760"/>
              <a:chExt cx="1200" cy="126"/>
            </a:xfrm>
          </p:grpSpPr>
          <p:sp>
            <p:nvSpPr>
              <p:cNvPr id="27" name="椭圆 26"/>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椭圆 29"/>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椭圆 30"/>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椭圆 31"/>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4" name="组合 33"/>
            <p:cNvGrpSpPr/>
            <p:nvPr userDrawn="1"/>
          </p:nvGrpSpPr>
          <p:grpSpPr>
            <a:xfrm>
              <a:off x="17293" y="1019"/>
              <a:ext cx="1200" cy="126"/>
              <a:chOff x="17293" y="760"/>
              <a:chExt cx="1200" cy="126"/>
            </a:xfrm>
          </p:grpSpPr>
          <p:sp>
            <p:nvSpPr>
              <p:cNvPr id="35" name="椭圆 34"/>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椭圆 35"/>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椭圆 36"/>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椭圆 37"/>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椭圆 38"/>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椭圆 39"/>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1" name="组合 40"/>
            <p:cNvGrpSpPr/>
            <p:nvPr userDrawn="1"/>
          </p:nvGrpSpPr>
          <p:grpSpPr>
            <a:xfrm>
              <a:off x="17293" y="1278"/>
              <a:ext cx="1200" cy="126"/>
              <a:chOff x="17293" y="760"/>
              <a:chExt cx="1200" cy="126"/>
            </a:xfrm>
          </p:grpSpPr>
          <p:sp>
            <p:nvSpPr>
              <p:cNvPr id="42" name="椭圆 41"/>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椭圆 42"/>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椭圆 43"/>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椭圆 44"/>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椭圆 45"/>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椭圆 46"/>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50" name="等腰三角形 49"/>
          <p:cNvSpPr/>
          <p:nvPr userDrawn="1"/>
        </p:nvSpPr>
        <p:spPr>
          <a:xfrm>
            <a:off x="9999345" y="5568950"/>
            <a:ext cx="1841500" cy="887730"/>
          </a:xfrm>
          <a:prstGeom prst="triangl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等腰三角形 48"/>
          <p:cNvSpPr/>
          <p:nvPr userDrawn="1"/>
        </p:nvSpPr>
        <p:spPr>
          <a:xfrm>
            <a:off x="9478645" y="5930265"/>
            <a:ext cx="1092200" cy="526415"/>
          </a:xfrm>
          <a:prstGeom prst="triangle">
            <a:avLst/>
          </a:prstGeom>
          <a:solidFill>
            <a:srgbClr val="0097D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52" name="直接连接符 51"/>
          <p:cNvCxnSpPr/>
          <p:nvPr/>
        </p:nvCxnSpPr>
        <p:spPr>
          <a:xfrm>
            <a:off x="1181100" y="3509645"/>
            <a:ext cx="5708650" cy="0"/>
          </a:xfrm>
          <a:prstGeom prst="line">
            <a:avLst/>
          </a:prstGeom>
          <a:ln w="12700">
            <a:solidFill>
              <a:srgbClr val="2386EE"/>
            </a:solidFill>
          </a:ln>
        </p:spPr>
        <p:style>
          <a:lnRef idx="1">
            <a:schemeClr val="accent1"/>
          </a:lnRef>
          <a:fillRef idx="0">
            <a:schemeClr val="accent1"/>
          </a:fillRef>
          <a:effectRef idx="0">
            <a:schemeClr val="accent1"/>
          </a:effectRef>
          <a:fontRef idx="minor">
            <a:schemeClr val="tx1"/>
          </a:fontRef>
        </p:style>
      </p:cxnSp>
      <p:sp>
        <p:nvSpPr>
          <p:cNvPr id="53" name="矩形 52"/>
          <p:cNvSpPr/>
          <p:nvPr userDrawn="1"/>
        </p:nvSpPr>
        <p:spPr>
          <a:xfrm>
            <a:off x="1174750" y="3433445"/>
            <a:ext cx="1762125" cy="762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5" name="图片 54" descr="爱瑞思软件"/>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24560" y="726440"/>
            <a:ext cx="2362200" cy="228600"/>
          </a:xfrm>
          <a:prstGeom prst="rect">
            <a:avLst/>
          </a:prstGeom>
        </p:spPr>
      </p:pic>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17" name="弦形 16"/>
          <p:cNvSpPr/>
          <p:nvPr userDrawn="1"/>
        </p:nvSpPr>
        <p:spPr>
          <a:xfrm rot="12180000">
            <a:off x="-1163320" y="1487170"/>
            <a:ext cx="3762375" cy="3762375"/>
          </a:xfrm>
          <a:prstGeom prst="chord">
            <a:avLst/>
          </a:prstGeom>
          <a:gradFill>
            <a:gsLst>
              <a:gs pos="2000">
                <a:srgbClr val="2386EE"/>
              </a:gs>
              <a:gs pos="100000">
                <a:srgbClr val="0097DE">
                  <a:alpha val="64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椭圆 20"/>
          <p:cNvSpPr/>
          <p:nvPr userDrawn="1"/>
        </p:nvSpPr>
        <p:spPr>
          <a:xfrm>
            <a:off x="10852785" y="2459355"/>
            <a:ext cx="1339215" cy="1339215"/>
          </a:xfrm>
          <a:prstGeom prst="ellipse">
            <a:avLst/>
          </a:prstGeom>
          <a:gradFill>
            <a:gsLst>
              <a:gs pos="2000">
                <a:srgbClr val="2386EE"/>
              </a:gs>
              <a:gs pos="100000">
                <a:srgbClr val="0097DE">
                  <a:alpha val="57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弦形 21"/>
          <p:cNvSpPr/>
          <p:nvPr userDrawn="1"/>
        </p:nvSpPr>
        <p:spPr>
          <a:xfrm rot="6780000" flipH="1" flipV="1">
            <a:off x="4958080" y="-2037715"/>
            <a:ext cx="6410960" cy="6410960"/>
          </a:xfrm>
          <a:prstGeom prst="chord">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userDrawn="1"/>
        </p:nvSpPr>
        <p:spPr>
          <a:xfrm>
            <a:off x="2958465" y="5168900"/>
            <a:ext cx="571500" cy="571500"/>
          </a:xfrm>
          <a:prstGeom prst="ellipse">
            <a:avLst/>
          </a:prstGeom>
          <a:gradFill>
            <a:gsLst>
              <a:gs pos="2000">
                <a:srgbClr val="2386EE"/>
              </a:gs>
              <a:gs pos="100000">
                <a:srgbClr val="0097DE">
                  <a:alpha val="64000"/>
                </a:srgbClr>
              </a:gs>
            </a:gsLst>
            <a:lin ang="15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userDrawn="1"/>
        </p:nvSpPr>
        <p:spPr>
          <a:xfrm>
            <a:off x="3426460" y="1358900"/>
            <a:ext cx="292100" cy="292100"/>
          </a:xfrm>
          <a:prstGeom prst="ellipse">
            <a:avLst/>
          </a:prstGeom>
          <a:gradFill>
            <a:gsLst>
              <a:gs pos="2000">
                <a:srgbClr val="2386EE"/>
              </a:gs>
              <a:gs pos="100000">
                <a:srgbClr val="0097DE">
                  <a:alpha val="28000"/>
                </a:srgbClr>
              </a:gs>
            </a:gsLst>
            <a:lin ang="15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标题 24"/>
          <p:cNvSpPr>
            <a:spLocks noGrp="1"/>
          </p:cNvSpPr>
          <p:nvPr>
            <p:ph type="ctrTitle" idx="13" hasCustomPrompt="1"/>
            <p:custDataLst>
              <p:tags r:id="rId2"/>
            </p:custDataLst>
          </p:nvPr>
        </p:nvSpPr>
        <p:spPr>
          <a:xfrm>
            <a:off x="3721100" y="19913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6" name="副标题 25"/>
          <p:cNvSpPr>
            <a:spLocks noGrp="1"/>
          </p:cNvSpPr>
          <p:nvPr>
            <p:ph type="subTitle" idx="14" hasCustomPrompt="1"/>
            <p:custDataLst>
              <p:tags r:id="rId3"/>
            </p:custDataLst>
          </p:nvPr>
        </p:nvSpPr>
        <p:spPr>
          <a:xfrm>
            <a:off x="3721100" y="350837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27" name="文本占位符 26"/>
          <p:cNvSpPr>
            <a:spLocks noGrp="1"/>
          </p:cNvSpPr>
          <p:nvPr>
            <p:ph type="body" sz="quarter" idx="16" hasCustomPrompt="1"/>
            <p:custDataLst>
              <p:tags r:id="rId4"/>
            </p:custDataLst>
          </p:nvPr>
        </p:nvSpPr>
        <p:spPr>
          <a:xfrm>
            <a:off x="4496118" y="619125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cxnSp>
        <p:nvCxnSpPr>
          <p:cNvPr id="28" name="直接连接符 27"/>
          <p:cNvCxnSpPr/>
          <p:nvPr userDrawn="1"/>
        </p:nvCxnSpPr>
        <p:spPr>
          <a:xfrm>
            <a:off x="11887200" y="4357370"/>
            <a:ext cx="0" cy="1477645"/>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userDrawn="1"/>
        </p:nvCxnSpPr>
        <p:spPr>
          <a:xfrm flipH="1">
            <a:off x="10962005" y="327660"/>
            <a:ext cx="925195" cy="0"/>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nvCxnSpPr>
        <p:spPr>
          <a:xfrm flipH="1">
            <a:off x="10377805" y="492760"/>
            <a:ext cx="1509395" cy="0"/>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pic>
        <p:nvPicPr>
          <p:cNvPr id="31" name="图片 30" descr="LOGO爱瑞思软件"/>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899" y="388678"/>
            <a:ext cx="2071296" cy="208800"/>
          </a:xfrm>
          <a:prstGeom prst="rect">
            <a:avLst/>
          </a:prstGeom>
        </p:spPr>
      </p:pic>
      <p:sp>
        <p:nvSpPr>
          <p:cNvPr id="32" name="矩形 31"/>
          <p:cNvSpPr/>
          <p:nvPr userDrawn="1"/>
        </p:nvSpPr>
        <p:spPr>
          <a:xfrm flipV="1">
            <a:off x="3721100" y="3114675"/>
            <a:ext cx="5588000" cy="576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pic>
        <p:nvPicPr>
          <p:cNvPr id="4" name="图片 3" descr="dc53acbff6362781c00910ea991c2306d5dd142760c68-pycaLd_fw1200webp"/>
          <p:cNvPicPr>
            <a:picLocks noChangeAspect="1"/>
          </p:cNvPicPr>
          <p:nvPr userDrawn="1"/>
        </p:nvPicPr>
        <p:blipFill>
          <a:blip r:embed="rId2"/>
          <a:stretch>
            <a:fillRect/>
          </a:stretch>
        </p:blipFill>
        <p:spPr>
          <a:xfrm>
            <a:off x="0" y="262255"/>
            <a:ext cx="11696700" cy="6579235"/>
          </a:xfrm>
          <a:prstGeom prst="rect">
            <a:avLst/>
          </a:prstGeom>
        </p:spPr>
      </p:pic>
      <p:pic>
        <p:nvPicPr>
          <p:cNvPr id="5" name="图片 4" descr="dc53acbff6362781c00910ea991c2306d5dd142760c68-pycaLd_fw1200webp"/>
          <p:cNvPicPr>
            <a:picLocks noChangeAspect="1"/>
          </p:cNvPicPr>
          <p:nvPr userDrawn="1"/>
        </p:nvPicPr>
        <p:blipFill>
          <a:blip r:embed="rId2"/>
          <a:stretch>
            <a:fillRect/>
          </a:stretch>
        </p:blipFill>
        <p:spPr>
          <a:xfrm>
            <a:off x="633095" y="-3175"/>
            <a:ext cx="11430000" cy="6429375"/>
          </a:xfrm>
          <a:prstGeom prst="rect">
            <a:avLst/>
          </a:prstGeom>
        </p:spPr>
      </p:pic>
      <p:sp>
        <p:nvSpPr>
          <p:cNvPr id="6" name="矩形 5"/>
          <p:cNvSpPr/>
          <p:nvPr userDrawn="1"/>
        </p:nvSpPr>
        <p:spPr>
          <a:xfrm>
            <a:off x="-17145" y="-3175"/>
            <a:ext cx="12209145" cy="6861175"/>
          </a:xfrm>
          <a:prstGeom prst="rect">
            <a:avLst/>
          </a:prstGeom>
          <a:gradFill>
            <a:gsLst>
              <a:gs pos="0">
                <a:srgbClr val="00B0F0"/>
              </a:gs>
              <a:gs pos="100000">
                <a:srgbClr val="0068D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副标题 17"/>
          <p:cNvSpPr>
            <a:spLocks noGrp="1"/>
          </p:cNvSpPr>
          <p:nvPr>
            <p:ph type="subTitle" idx="14" hasCustomPrompt="1"/>
            <p:custDataLst>
              <p:tags r:id="rId3"/>
            </p:custDataLst>
          </p:nvPr>
        </p:nvSpPr>
        <p:spPr>
          <a:xfrm>
            <a:off x="1117918" y="386143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bg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pic>
        <p:nvPicPr>
          <p:cNvPr id="7" name="图片 6" descr="dc53acbff6362781c00910ea991c2306d5dd142760c68-pycaLd_fw1200webp"/>
          <p:cNvPicPr>
            <a:picLocks noChangeAspect="1"/>
          </p:cNvPicPr>
          <p:nvPr userDrawn="1"/>
        </p:nvPicPr>
        <p:blipFill>
          <a:blip r:embed="rId2"/>
          <a:stretch>
            <a:fillRect/>
          </a:stretch>
        </p:blipFill>
        <p:spPr>
          <a:xfrm>
            <a:off x="238760" y="262255"/>
            <a:ext cx="11696700" cy="6579235"/>
          </a:xfrm>
          <a:prstGeom prst="rect">
            <a:avLst/>
          </a:prstGeom>
        </p:spPr>
      </p:pic>
      <p:sp>
        <p:nvSpPr>
          <p:cNvPr id="19" name="标题 18"/>
          <p:cNvSpPr>
            <a:spLocks noGrp="1"/>
          </p:cNvSpPr>
          <p:nvPr>
            <p:ph type="ctrTitle" idx="13" hasCustomPrompt="1"/>
            <p:custDataLst>
              <p:tags r:id="rId4"/>
            </p:custDataLst>
          </p:nvPr>
        </p:nvSpPr>
        <p:spPr>
          <a:xfrm>
            <a:off x="3674428" y="22072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chemeClr val="bg1"/>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1" name="椭圆 20"/>
          <p:cNvSpPr/>
          <p:nvPr userDrawn="1"/>
        </p:nvSpPr>
        <p:spPr>
          <a:xfrm>
            <a:off x="6194425" y="262255"/>
            <a:ext cx="1339215" cy="1339215"/>
          </a:xfrm>
          <a:prstGeom prst="ellipse">
            <a:avLst/>
          </a:prstGeom>
          <a:gradFill>
            <a:gsLst>
              <a:gs pos="2000">
                <a:srgbClr val="2386EE"/>
              </a:gs>
              <a:gs pos="100000">
                <a:srgbClr val="0097DE">
                  <a:alpha val="57000"/>
                  <a:lumMod val="70000"/>
                  <a:lumOff val="30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椭圆 2"/>
          <p:cNvSpPr/>
          <p:nvPr userDrawn="1"/>
        </p:nvSpPr>
        <p:spPr>
          <a:xfrm>
            <a:off x="419735" y="412750"/>
            <a:ext cx="698500" cy="698500"/>
          </a:xfrm>
          <a:prstGeom prst="ellipse">
            <a:avLst/>
          </a:prstGeom>
          <a:gradFill>
            <a:gsLst>
              <a:gs pos="2000">
                <a:srgbClr val="2386EE">
                  <a:lumMod val="97000"/>
                </a:srgbClr>
              </a:gs>
              <a:gs pos="100000">
                <a:srgbClr val="0097DE">
                  <a:alpha val="57000"/>
                  <a:lumMod val="31000"/>
                  <a:lumOff val="69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1" name="图片 30" descr="LOGO爱瑞思软件"/>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899" y="388678"/>
            <a:ext cx="2071296" cy="208800"/>
          </a:xfrm>
          <a:prstGeom prst="rect">
            <a:avLst/>
          </a:prstGeom>
        </p:spPr>
      </p:pic>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22217"/>
          <a:stretch>
            <a:fillRect/>
          </a:stretch>
        </p:blipFill>
        <p:spPr>
          <a:xfrm>
            <a:off x="0" y="0"/>
            <a:ext cx="12192000" cy="6858000"/>
          </a:xfrm>
          <a:prstGeom prst="rect">
            <a:avLst/>
          </a:prstGeom>
        </p:spPr>
      </p:pic>
      <p:pic>
        <p:nvPicPr>
          <p:cNvPr id="31" name="图片 30"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899" y="388678"/>
            <a:ext cx="2071296" cy="208800"/>
          </a:xfrm>
          <a:prstGeom prst="rect">
            <a:avLst/>
          </a:prstGeom>
        </p:spPr>
      </p:pic>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2" name="任意多边形: 形状 14"/>
          <p:cNvSpPr/>
          <p:nvPr userDrawn="1"/>
        </p:nvSpPr>
        <p:spPr>
          <a:xfrm>
            <a:off x="0" y="0"/>
            <a:ext cx="9589770" cy="6858635"/>
          </a:xfrm>
          <a:custGeom>
            <a:avLst/>
            <a:gdLst>
              <a:gd name="connsiteX0" fmla="*/ 0 w 6446520"/>
              <a:gd name="connsiteY0" fmla="*/ 0 h 5143500"/>
              <a:gd name="connsiteX1" fmla="*/ 6163270 w 6446520"/>
              <a:gd name="connsiteY1" fmla="*/ 0 h 5143500"/>
              <a:gd name="connsiteX2" fmla="*/ 6231723 w 6446520"/>
              <a:gd name="connsiteY2" fmla="*/ 202306 h 5143500"/>
              <a:gd name="connsiteX3" fmla="*/ 6446520 w 6446520"/>
              <a:gd name="connsiteY3" fmla="*/ 1623060 h 5143500"/>
              <a:gd name="connsiteX4" fmla="*/ 5047153 w 6446520"/>
              <a:gd name="connsiteY4" fmla="*/ 5001433 h 5143500"/>
              <a:gd name="connsiteX5" fmla="*/ 4898143 w 6446520"/>
              <a:gd name="connsiteY5" fmla="*/ 5143500 h 5143500"/>
              <a:gd name="connsiteX6" fmla="*/ 0 w 644652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6520" h="5143500">
                <a:moveTo>
                  <a:pt x="0" y="0"/>
                </a:moveTo>
                <a:lnTo>
                  <a:pt x="6163270" y="0"/>
                </a:lnTo>
                <a:lnTo>
                  <a:pt x="6231723" y="202306"/>
                </a:lnTo>
                <a:cubicBezTo>
                  <a:pt x="6371319" y="651122"/>
                  <a:pt x="6446520" y="1128309"/>
                  <a:pt x="6446520" y="1623060"/>
                </a:cubicBezTo>
                <a:cubicBezTo>
                  <a:pt x="6446520" y="2942397"/>
                  <a:pt x="5911753" y="4136832"/>
                  <a:pt x="5047153" y="5001433"/>
                </a:cubicBezTo>
                <a:lnTo>
                  <a:pt x="4898143" y="5143500"/>
                </a:lnTo>
                <a:lnTo>
                  <a:pt x="0" y="5143500"/>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3" name="任意多边形: 形状 19"/>
          <p:cNvSpPr/>
          <p:nvPr userDrawn="1"/>
        </p:nvSpPr>
        <p:spPr>
          <a:xfrm>
            <a:off x="2658745" y="1074420"/>
            <a:ext cx="9532620" cy="5783580"/>
          </a:xfrm>
          <a:custGeom>
            <a:avLst/>
            <a:gdLst>
              <a:gd name="connsiteX0" fmla="*/ 4725096 w 6485316"/>
              <a:gd name="connsiteY0" fmla="*/ 0 h 4069080"/>
              <a:gd name="connsiteX1" fmla="*/ 6367843 w 6485316"/>
              <a:gd name="connsiteY1" fmla="*/ 289912 h 4069080"/>
              <a:gd name="connsiteX2" fmla="*/ 6485316 w 6485316"/>
              <a:gd name="connsiteY2" fmla="*/ 336230 h 4069080"/>
              <a:gd name="connsiteX3" fmla="*/ 6485316 w 6485316"/>
              <a:gd name="connsiteY3" fmla="*/ 4069080 h 4069080"/>
              <a:gd name="connsiteX4" fmla="*/ 0 w 6485316"/>
              <a:gd name="connsiteY4" fmla="*/ 4069080 h 4069080"/>
              <a:gd name="connsiteX5" fmla="*/ 2407 w 6485316"/>
              <a:gd name="connsiteY5" fmla="*/ 4050138 h 4069080"/>
              <a:gd name="connsiteX6" fmla="*/ 4725096 w 6485316"/>
              <a:gd name="connsiteY6" fmla="*/ 0 h 406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5316" h="4069080">
                <a:moveTo>
                  <a:pt x="4725096" y="0"/>
                </a:moveTo>
                <a:cubicBezTo>
                  <a:pt x="5302306" y="0"/>
                  <a:pt x="5855609" y="102358"/>
                  <a:pt x="6367843" y="289912"/>
                </a:cubicBezTo>
                <a:lnTo>
                  <a:pt x="6485316" y="336230"/>
                </a:lnTo>
                <a:lnTo>
                  <a:pt x="6485316" y="4069080"/>
                </a:lnTo>
                <a:lnTo>
                  <a:pt x="0" y="4069080"/>
                </a:lnTo>
                <a:lnTo>
                  <a:pt x="2407" y="4050138"/>
                </a:lnTo>
                <a:cubicBezTo>
                  <a:pt x="352822" y="1756793"/>
                  <a:pt x="2333799" y="0"/>
                  <a:pt x="4725096" y="0"/>
                </a:cubicBezTo>
                <a:close/>
              </a:path>
            </a:pathLst>
          </a:custGeom>
          <a:solidFill>
            <a:srgbClr val="2686E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14" name="图片 13"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7899" y="388678"/>
            <a:ext cx="2071296" cy="208800"/>
          </a:xfrm>
          <a:prstGeom prst="rect">
            <a:avLst/>
          </a:prstGeom>
        </p:spPr>
      </p:pic>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6" name="任意多边形: 形状 16"/>
          <p:cNvSpPr/>
          <p:nvPr userDrawn="1"/>
        </p:nvSpPr>
        <p:spPr>
          <a:xfrm rot="10800000">
            <a:off x="1882140" y="0"/>
            <a:ext cx="10307320" cy="6856730"/>
          </a:xfrm>
          <a:custGeom>
            <a:avLst/>
            <a:gdLst>
              <a:gd name="connsiteX0" fmla="*/ 7414451 w 8417642"/>
              <a:gd name="connsiteY0" fmla="*/ 5143500 h 5143500"/>
              <a:gd name="connsiteX1" fmla="*/ 0 w 8417642"/>
              <a:gd name="connsiteY1" fmla="*/ 5143500 h 5143500"/>
              <a:gd name="connsiteX2" fmla="*/ 0 w 8417642"/>
              <a:gd name="connsiteY2" fmla="*/ 0 h 5143500"/>
              <a:gd name="connsiteX3" fmla="*/ 7867735 w 8417642"/>
              <a:gd name="connsiteY3" fmla="*/ 0 h 5143500"/>
              <a:gd name="connsiteX4" fmla="*/ 8042183 w 8417642"/>
              <a:gd name="connsiteY4" fmla="*/ 362132 h 5143500"/>
              <a:gd name="connsiteX5" fmla="*/ 8417642 w 8417642"/>
              <a:gd name="connsiteY5" fmla="*/ 2221844 h 5143500"/>
              <a:gd name="connsiteX6" fmla="*/ 7601679 w 8417642"/>
              <a:gd name="connsiteY6" fmla="*/ 48931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17642" h="5143500">
                <a:moveTo>
                  <a:pt x="7414451" y="5143500"/>
                </a:moveTo>
                <a:lnTo>
                  <a:pt x="0" y="5143500"/>
                </a:lnTo>
                <a:lnTo>
                  <a:pt x="0" y="0"/>
                </a:lnTo>
                <a:lnTo>
                  <a:pt x="7867735" y="0"/>
                </a:lnTo>
                <a:lnTo>
                  <a:pt x="8042183" y="362132"/>
                </a:lnTo>
                <a:cubicBezTo>
                  <a:pt x="8283950" y="933733"/>
                  <a:pt x="8417642" y="1562176"/>
                  <a:pt x="8417642" y="2221844"/>
                </a:cubicBezTo>
                <a:cubicBezTo>
                  <a:pt x="8417642" y="3211346"/>
                  <a:pt x="8116835" y="4130592"/>
                  <a:pt x="7601679" y="4893124"/>
                </a:cubicBez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2" name="任意多边形: 形状 11"/>
          <p:cNvSpPr/>
          <p:nvPr userDrawn="1"/>
        </p:nvSpPr>
        <p:spPr>
          <a:xfrm rot="10800000">
            <a:off x="0" y="0"/>
            <a:ext cx="5969635" cy="4618990"/>
          </a:xfrm>
          <a:custGeom>
            <a:avLst/>
            <a:gdLst>
              <a:gd name="connsiteX0" fmla="*/ 4384216 w 4384216"/>
              <a:gd name="connsiteY0" fmla="*/ 3465512 h 3465512"/>
              <a:gd name="connsiteX1" fmla="*/ 0 w 4384216"/>
              <a:gd name="connsiteY1" fmla="*/ 3465512 h 3465512"/>
              <a:gd name="connsiteX2" fmla="*/ 32176 w 4384216"/>
              <a:gd name="connsiteY2" fmla="*/ 3352202 h 3465512"/>
              <a:gd name="connsiteX3" fmla="*/ 4197212 w 4384216"/>
              <a:gd name="connsiteY3" fmla="*/ 11550 h 3465512"/>
              <a:gd name="connsiteX4" fmla="*/ 4384216 w 4384216"/>
              <a:gd name="connsiteY4" fmla="*/ 0 h 3465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4216" h="3465512">
                <a:moveTo>
                  <a:pt x="4384216" y="3465512"/>
                </a:moveTo>
                <a:lnTo>
                  <a:pt x="0" y="3465512"/>
                </a:lnTo>
                <a:lnTo>
                  <a:pt x="32176" y="3352202"/>
                </a:lnTo>
                <a:cubicBezTo>
                  <a:pt x="599286" y="1528888"/>
                  <a:pt x="2229157" y="173812"/>
                  <a:pt x="4197212" y="11550"/>
                </a:cubicBezTo>
                <a:lnTo>
                  <a:pt x="4384216" y="0"/>
                </a:lnTo>
                <a:close/>
              </a:path>
            </a:pathLst>
          </a:custGeom>
          <a:solidFill>
            <a:srgbClr val="2686E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en-US" altLang="zh-CN"/>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矩形 5"/>
          <p:cNvSpPr/>
          <p:nvPr userDrawn="1"/>
        </p:nvSpPr>
        <p:spPr>
          <a:xfrm>
            <a:off x="-635" y="0"/>
            <a:ext cx="12192635" cy="936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444558"/>
            <a:ext cx="2071296" cy="208800"/>
          </a:xfrm>
          <a:prstGeom prst="rect">
            <a:avLst/>
          </a:prstGeom>
        </p:spPr>
      </p:pic>
      <p:sp>
        <p:nvSpPr>
          <p:cNvPr id="8" name="标题 7"/>
          <p:cNvSpPr>
            <a:spLocks noGrp="1"/>
          </p:cNvSpPr>
          <p:nvPr>
            <p:ph type="title"/>
            <p:custDataLst>
              <p:tags r:id="rId4"/>
            </p:custDataLst>
          </p:nvPr>
        </p:nvSpPr>
        <p:spPr>
          <a:xfrm>
            <a:off x="330200" y="28575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2" name="图片 1"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444558"/>
            <a:ext cx="2071296" cy="208800"/>
          </a:xfrm>
          <a:prstGeom prst="rect">
            <a:avLst/>
          </a:prstGeom>
        </p:spPr>
      </p:pic>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pic>
        <p:nvPicPr>
          <p:cNvPr id="6" name="图片 5"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24658"/>
            <a:ext cx="2071296" cy="208800"/>
          </a:xfrm>
          <a:prstGeom prst="rect">
            <a:avLst/>
          </a:prstGeom>
        </p:spPr>
      </p:pic>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矩形 5"/>
          <p:cNvSpPr/>
          <p:nvPr userDrawn="1"/>
        </p:nvSpPr>
        <p:spPr>
          <a:xfrm>
            <a:off x="-635" y="0"/>
            <a:ext cx="12192635" cy="936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444558"/>
            <a:ext cx="2071296" cy="208800"/>
          </a:xfrm>
          <a:prstGeom prst="rect">
            <a:avLst/>
          </a:prstGeom>
        </p:spPr>
      </p:pic>
      <p:sp>
        <p:nvSpPr>
          <p:cNvPr id="8" name="标题 7"/>
          <p:cNvSpPr>
            <a:spLocks noGrp="1"/>
          </p:cNvSpPr>
          <p:nvPr>
            <p:ph type="title"/>
            <p:custDataLst>
              <p:tags r:id="rId4"/>
            </p:custDataLst>
          </p:nvPr>
        </p:nvSpPr>
        <p:spPr>
          <a:xfrm>
            <a:off x="330200" y="28575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11" name="图片 10" descr="/Users/ui02/Desktop/爱瑞思2016.05.20/LOGO文件/公司LOGO/ppt-logo/1白.png1白"/>
          <p:cNvPicPr>
            <a:picLocks noChangeAspect="1"/>
          </p:cNvPicPr>
          <p:nvPr userDrawn="1"/>
        </p:nvPicPr>
        <p:blipFill>
          <a:blip r:embed="rId2"/>
          <a:srcRect/>
          <a:stretch>
            <a:fillRect/>
          </a:stretch>
        </p:blipFill>
        <p:spPr>
          <a:xfrm>
            <a:off x="380365" y="437515"/>
            <a:ext cx="217170" cy="217170"/>
          </a:xfrm>
          <a:prstGeom prst="rect">
            <a:avLst/>
          </a:prstGeom>
        </p:spPr>
      </p:pic>
      <p:sp>
        <p:nvSpPr>
          <p:cNvPr id="17" name="矩形 16"/>
          <p:cNvSpPr/>
          <p:nvPr userDrawn="1"/>
        </p:nvSpPr>
        <p:spPr>
          <a:xfrm>
            <a:off x="404495" y="888570"/>
            <a:ext cx="11520000" cy="144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532188"/>
            <a:ext cx="2071296" cy="208800"/>
          </a:xfrm>
          <a:prstGeom prst="rect">
            <a:avLst/>
          </a:prstGeom>
        </p:spPr>
      </p:pic>
      <p:sp>
        <p:nvSpPr>
          <p:cNvPr id="20" name="标题 19"/>
          <p:cNvSpPr>
            <a:spLocks noGrp="1"/>
          </p:cNvSpPr>
          <p:nvPr>
            <p:ph type="title"/>
            <p:custDataLst>
              <p:tags r:id="rId5"/>
            </p:custDataLst>
          </p:nvPr>
        </p:nvSpPr>
        <p:spPr>
          <a:xfrm>
            <a:off x="404495" y="373380"/>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2" name="直角三角形 1"/>
          <p:cNvSpPr/>
          <p:nvPr userDrawn="1"/>
        </p:nvSpPr>
        <p:spPr>
          <a:xfrm>
            <a:off x="6350" y="4495800"/>
            <a:ext cx="1955800" cy="2362200"/>
          </a:xfrm>
          <a:prstGeom prst="rtTriangle">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等腰三角形 2"/>
          <p:cNvSpPr/>
          <p:nvPr userDrawn="1"/>
        </p:nvSpPr>
        <p:spPr>
          <a:xfrm>
            <a:off x="470535" y="5727700"/>
            <a:ext cx="2400300" cy="1130300"/>
          </a:xfrm>
          <a:prstGeom prst="triangle">
            <a:avLst>
              <a:gd name="adj" fmla="val 50000"/>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13" name="图片 12"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64662"/>
            <a:ext cx="2071296" cy="208800"/>
          </a:xfrm>
          <a:prstGeom prst="rect">
            <a:avLst/>
          </a:prstGeom>
        </p:spPr>
      </p:pic>
      <p:sp>
        <p:nvSpPr>
          <p:cNvPr id="15" name="矩形 14"/>
          <p:cNvSpPr/>
          <p:nvPr userDrawn="1"/>
        </p:nvSpPr>
        <p:spPr>
          <a:xfrm>
            <a:off x="404495" y="403225"/>
            <a:ext cx="76200" cy="499745"/>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userDrawn="1"/>
        </p:nvSpPr>
        <p:spPr>
          <a:xfrm>
            <a:off x="521335" y="403225"/>
            <a:ext cx="1445260" cy="499745"/>
          </a:xfrm>
          <a:prstGeom prst="rect">
            <a:avLst/>
          </a:prstGeom>
          <a:gradFill rotWithShape="0">
            <a:gsLst>
              <a:gs pos="2000">
                <a:srgbClr val="2386EE">
                  <a:alpha val="100000"/>
                </a:srgbClr>
              </a:gs>
              <a:gs pos="89000">
                <a:schemeClr val="bg1">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标题 6"/>
          <p:cNvSpPr>
            <a:spLocks noGrp="1"/>
          </p:cNvSpPr>
          <p:nvPr>
            <p:ph type="title"/>
            <p:custDataLst>
              <p:tags r:id="rId4"/>
            </p:custDataLst>
          </p:nvPr>
        </p:nvSpPr>
        <p:spPr>
          <a:xfrm>
            <a:off x="636905" y="389890"/>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pic>
        <p:nvPicPr>
          <p:cNvPr id="13" name="图片 12"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64662"/>
            <a:ext cx="2071296" cy="208800"/>
          </a:xfrm>
          <a:prstGeom prst="rect">
            <a:avLst/>
          </a:prstGeom>
        </p:spPr>
      </p:pic>
      <p:sp>
        <p:nvSpPr>
          <p:cNvPr id="7" name="标题 6"/>
          <p:cNvSpPr>
            <a:spLocks noGrp="1"/>
          </p:cNvSpPr>
          <p:nvPr>
            <p:ph type="title"/>
            <p:custDataLst>
              <p:tags r:id="rId4"/>
            </p:custDataLst>
          </p:nvPr>
        </p:nvSpPr>
        <p:spPr>
          <a:xfrm>
            <a:off x="850900" y="380365"/>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6" name="椭圆 5"/>
          <p:cNvSpPr/>
          <p:nvPr userDrawn="1"/>
        </p:nvSpPr>
        <p:spPr>
          <a:xfrm>
            <a:off x="220345" y="380365"/>
            <a:ext cx="451485" cy="451485"/>
          </a:xfrm>
          <a:prstGeom prst="ellips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descr="Schola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7688" y="447708"/>
            <a:ext cx="316800" cy="316800"/>
          </a:xfrm>
          <a:prstGeom prst="rect">
            <a:avLst/>
          </a:prstGeom>
        </p:spPr>
      </p:pic>
      <p:sp>
        <p:nvSpPr>
          <p:cNvPr id="9" name="椭圆 8"/>
          <p:cNvSpPr/>
          <p:nvPr userDrawn="1"/>
        </p:nvSpPr>
        <p:spPr>
          <a:xfrm>
            <a:off x="652780" y="700405"/>
            <a:ext cx="131445" cy="131445"/>
          </a:xfrm>
          <a:prstGeom prst="ellips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弦形 9"/>
          <p:cNvSpPr/>
          <p:nvPr userDrawn="1"/>
        </p:nvSpPr>
        <p:spPr>
          <a:xfrm rot="6780000">
            <a:off x="939800" y="5391150"/>
            <a:ext cx="2155190" cy="2155190"/>
          </a:xfrm>
          <a:prstGeom prst="chord">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弦形 10"/>
          <p:cNvSpPr/>
          <p:nvPr userDrawn="1"/>
        </p:nvSpPr>
        <p:spPr>
          <a:xfrm rot="17580000">
            <a:off x="9853930" y="-654050"/>
            <a:ext cx="2155190" cy="2155190"/>
          </a:xfrm>
          <a:prstGeom prst="chord">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椭圆 11"/>
          <p:cNvSpPr/>
          <p:nvPr userDrawn="1"/>
        </p:nvSpPr>
        <p:spPr>
          <a:xfrm>
            <a:off x="6457950" y="1836420"/>
            <a:ext cx="4541520" cy="454152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userDrawn="1"/>
        </p:nvSpPr>
        <p:spPr>
          <a:xfrm>
            <a:off x="2889250" y="5378450"/>
            <a:ext cx="421640" cy="42164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椭圆 16"/>
          <p:cNvSpPr/>
          <p:nvPr userDrawn="1"/>
        </p:nvSpPr>
        <p:spPr>
          <a:xfrm>
            <a:off x="0" y="1836420"/>
            <a:ext cx="1506855" cy="1506855"/>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椭圆 18"/>
          <p:cNvSpPr/>
          <p:nvPr userDrawn="1"/>
        </p:nvSpPr>
        <p:spPr>
          <a:xfrm>
            <a:off x="3874135" y="2793365"/>
            <a:ext cx="845820" cy="84582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11" name="图片 10" descr="/Users/ui02/Desktop/爱瑞思2016.05.20/LOGO文件/公司LOGO/ppt-logo/1白.png1白"/>
          <p:cNvPicPr>
            <a:picLocks noChangeAspect="1"/>
          </p:cNvPicPr>
          <p:nvPr userDrawn="1"/>
        </p:nvPicPr>
        <p:blipFill>
          <a:blip r:embed="rId2"/>
          <a:srcRect/>
          <a:stretch>
            <a:fillRect/>
          </a:stretch>
        </p:blipFill>
        <p:spPr>
          <a:xfrm>
            <a:off x="380365" y="437515"/>
            <a:ext cx="217170" cy="217170"/>
          </a:xfrm>
          <a:prstGeom prst="rect">
            <a:avLst/>
          </a:prstGeom>
        </p:spPr>
      </p:pic>
      <p:pic>
        <p:nvPicPr>
          <p:cNvPr id="13" name="图片 12"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444558"/>
            <a:ext cx="2071296" cy="208800"/>
          </a:xfrm>
          <a:prstGeom prst="rect">
            <a:avLst/>
          </a:prstGeom>
        </p:spPr>
      </p:pic>
      <p:sp>
        <p:nvSpPr>
          <p:cNvPr id="14" name="五边形 13"/>
          <p:cNvSpPr/>
          <p:nvPr userDrawn="1"/>
        </p:nvSpPr>
        <p:spPr>
          <a:xfrm>
            <a:off x="241300" y="194946"/>
            <a:ext cx="352425" cy="708024"/>
          </a:xfrm>
          <a:prstGeom prst="homePlat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195" tIns="107950" rIns="71755" bIns="107950" rtlCol="0" anchor="ctr">
            <a:spAutoFit/>
          </a:bodyPr>
          <a:p>
            <a:pPr algn="ctr"/>
            <a:endParaRPr lang="zh-CN" altLang="en-US" sz="3200"/>
          </a:p>
        </p:txBody>
      </p:sp>
      <p:sp>
        <p:nvSpPr>
          <p:cNvPr id="16" name="矩形 15"/>
          <p:cNvSpPr/>
          <p:nvPr userDrawn="1"/>
        </p:nvSpPr>
        <p:spPr>
          <a:xfrm>
            <a:off x="127000" y="193676"/>
            <a:ext cx="76200" cy="709200"/>
          </a:xfrm>
          <a:prstGeom prst="rect">
            <a:avLst/>
          </a:prstGeom>
          <a:solidFill>
            <a:srgbClr val="1BC4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标题 19"/>
          <p:cNvSpPr>
            <a:spLocks noGrp="1"/>
          </p:cNvSpPr>
          <p:nvPr>
            <p:ph type="title"/>
            <p:custDataLst>
              <p:tags r:id="rId5"/>
            </p:custDataLst>
          </p:nvPr>
        </p:nvSpPr>
        <p:spPr>
          <a:xfrm>
            <a:off x="619125" y="28575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1" name="任意多边形 20"/>
          <p:cNvSpPr/>
          <p:nvPr userDrawn="1"/>
        </p:nvSpPr>
        <p:spPr>
          <a:xfrm rot="5400000">
            <a:off x="-1724659" y="1716088"/>
            <a:ext cx="6877685" cy="3419475"/>
          </a:xfrm>
          <a:custGeom>
            <a:avLst/>
            <a:gdLst>
              <a:gd name="connsiteX0" fmla="*/ 0 w 10831"/>
              <a:gd name="connsiteY0" fmla="*/ 5385 h 5385"/>
              <a:gd name="connsiteX1" fmla="*/ 5415 w 10831"/>
              <a:gd name="connsiteY1" fmla="*/ 0 h 5385"/>
              <a:gd name="connsiteX2" fmla="*/ 10831 w 10831"/>
              <a:gd name="connsiteY2" fmla="*/ 5385 h 5385"/>
              <a:gd name="connsiteX3" fmla="*/ 0 w 10831"/>
              <a:gd name="connsiteY3" fmla="*/ 5385 h 5385"/>
            </a:gdLst>
            <a:ahLst/>
            <a:cxnLst>
              <a:cxn ang="0">
                <a:pos x="connsiteX0" y="connsiteY0"/>
              </a:cxn>
              <a:cxn ang="0">
                <a:pos x="connsiteX1" y="connsiteY1"/>
              </a:cxn>
              <a:cxn ang="0">
                <a:pos x="connsiteX2" y="connsiteY2"/>
              </a:cxn>
              <a:cxn ang="0">
                <a:pos x="connsiteX3" y="connsiteY3"/>
              </a:cxn>
            </a:cxnLst>
            <a:rect l="l" t="t" r="r" b="b"/>
            <a:pathLst>
              <a:path w="10831" h="5385">
                <a:moveTo>
                  <a:pt x="0" y="5385"/>
                </a:moveTo>
                <a:lnTo>
                  <a:pt x="5415" y="0"/>
                </a:lnTo>
                <a:lnTo>
                  <a:pt x="10831" y="5385"/>
                </a:lnTo>
                <a:lnTo>
                  <a:pt x="0" y="5385"/>
                </a:lnTo>
                <a:close/>
              </a:path>
            </a:pathLst>
          </a:custGeom>
          <a:solidFill>
            <a:srgbClr val="2386EE">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sp>
        <p:nvSpPr>
          <p:cNvPr id="26" name="燕尾形 25"/>
          <p:cNvSpPr/>
          <p:nvPr userDrawn="1"/>
        </p:nvSpPr>
        <p:spPr>
          <a:xfrm>
            <a:off x="26670" y="0"/>
            <a:ext cx="6794500" cy="6857365"/>
          </a:xfrm>
          <a:prstGeom prst="chevron">
            <a:avLst/>
          </a:prstGeom>
          <a:solidFill>
            <a:srgbClr val="2386EE">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燕尾形 26"/>
          <p:cNvSpPr/>
          <p:nvPr userDrawn="1"/>
        </p:nvSpPr>
        <p:spPr>
          <a:xfrm>
            <a:off x="3415665" y="-9525"/>
            <a:ext cx="6794500" cy="6866890"/>
          </a:xfrm>
          <a:prstGeom prst="chevron">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1"/>
        </p:nvSpPr>
        <p:spPr>
          <a:xfrm>
            <a:off x="404495" y="964770"/>
            <a:ext cx="11520000" cy="144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494088"/>
            <a:ext cx="2071296" cy="208800"/>
          </a:xfrm>
          <a:prstGeom prst="rect">
            <a:avLst/>
          </a:prstGeom>
        </p:spPr>
      </p:pic>
      <p:sp>
        <p:nvSpPr>
          <p:cNvPr id="20" name="标题 19"/>
          <p:cNvSpPr>
            <a:spLocks noGrp="1"/>
          </p:cNvSpPr>
          <p:nvPr>
            <p:ph type="title"/>
            <p:custDataLst>
              <p:tags r:id="rId4"/>
            </p:custDataLst>
          </p:nvPr>
        </p:nvSpPr>
        <p:spPr>
          <a:xfrm>
            <a:off x="404495" y="33528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9" name="任意多边形 16"/>
          <p:cNvSpPr/>
          <p:nvPr userDrawn="1">
            <p:custDataLst>
              <p:tags r:id="rId2"/>
            </p:custDataLst>
          </p:nvPr>
        </p:nvSpPr>
        <p:spPr>
          <a:xfrm rot="16200000">
            <a:off x="2665095" y="-2667000"/>
            <a:ext cx="6861810" cy="121881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0806" h="19372">
                <a:moveTo>
                  <a:pt x="0" y="0"/>
                </a:moveTo>
                <a:lnTo>
                  <a:pt x="10806" y="10806"/>
                </a:lnTo>
                <a:lnTo>
                  <a:pt x="10806" y="19372"/>
                </a:lnTo>
                <a:lnTo>
                  <a:pt x="0" y="19372"/>
                </a:lnTo>
                <a:lnTo>
                  <a:pt x="0" y="0"/>
                </a:lnTo>
                <a:close/>
              </a:path>
            </a:pathLst>
          </a:cu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直角三角形 9"/>
          <p:cNvSpPr/>
          <p:nvPr userDrawn="1">
            <p:custDataLst>
              <p:tags r:id="rId3"/>
            </p:custDataLst>
          </p:nvPr>
        </p:nvSpPr>
        <p:spPr>
          <a:xfrm rot="16200000">
            <a:off x="5333365" y="0"/>
            <a:ext cx="6858635" cy="6858635"/>
          </a:xfrm>
          <a:prstGeom prst="rtTriangle">
            <a:avLst/>
          </a:prstGeom>
          <a:solidFill>
            <a:schemeClr val="accent1">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标题 12"/>
          <p:cNvSpPr>
            <a:spLocks noGrp="1"/>
          </p:cNvSpPr>
          <p:nvPr>
            <p:ph type="title"/>
            <p:custDataLst>
              <p:tags r:id="rId4"/>
            </p:custDataLst>
          </p:nvPr>
        </p:nvSpPr>
        <p:spPr>
          <a:xfrm>
            <a:off x="697865" y="238125"/>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2" name="Rectangle 696"/>
          <p:cNvSpPr>
            <a:spLocks noChangeArrowheads="1"/>
          </p:cNvSpPr>
          <p:nvPr userDrawn="1"/>
        </p:nvSpPr>
        <p:spPr bwMode="auto">
          <a:xfrm>
            <a:off x="9161145" y="6750685"/>
            <a:ext cx="3044825" cy="114300"/>
          </a:xfrm>
          <a:prstGeom prst="rect">
            <a:avLst/>
          </a:prstGeom>
          <a:solidFill>
            <a:srgbClr val="BAD1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 name="Rectangle 697"/>
          <p:cNvSpPr>
            <a:spLocks noChangeArrowheads="1"/>
          </p:cNvSpPr>
          <p:nvPr userDrawn="1"/>
        </p:nvSpPr>
        <p:spPr bwMode="auto">
          <a:xfrm>
            <a:off x="5495290" y="6750685"/>
            <a:ext cx="3665855" cy="114300"/>
          </a:xfrm>
          <a:prstGeom prst="rect">
            <a:avLst/>
          </a:prstGeom>
          <a:solidFill>
            <a:srgbClr val="008DD5">
              <a:alpha val="93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 name="Rectangle 698"/>
          <p:cNvSpPr>
            <a:spLocks noChangeArrowheads="1"/>
          </p:cNvSpPr>
          <p:nvPr userDrawn="1"/>
        </p:nvSpPr>
        <p:spPr bwMode="auto">
          <a:xfrm>
            <a:off x="-7620" y="6750685"/>
            <a:ext cx="5502910" cy="114300"/>
          </a:xfrm>
          <a:prstGeom prst="rect">
            <a:avLst/>
          </a:prstGeom>
          <a:solidFill>
            <a:srgbClr val="0076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pic>
        <p:nvPicPr>
          <p:cNvPr id="12" name="图片 11" descr="/Users/ui02/Desktop/爱瑞思2016.05.20/LOGO文件/公司LOGO/ppt-logo/1白.png1白"/>
          <p:cNvPicPr>
            <a:picLocks noChangeAspect="1"/>
          </p:cNvPicPr>
          <p:nvPr userDrawn="1"/>
        </p:nvPicPr>
        <p:blipFill>
          <a:blip r:embed="rId5"/>
          <a:srcRect/>
          <a:stretch>
            <a:fillRect/>
          </a:stretch>
        </p:blipFill>
        <p:spPr>
          <a:xfrm>
            <a:off x="253365" y="310515"/>
            <a:ext cx="217170" cy="217170"/>
          </a:xfrm>
          <a:prstGeom prst="rect">
            <a:avLst/>
          </a:prstGeom>
        </p:spPr>
      </p:pic>
      <p:sp>
        <p:nvSpPr>
          <p:cNvPr id="5" name="矩形 4"/>
          <p:cNvSpPr/>
          <p:nvPr userDrawn="1"/>
        </p:nvSpPr>
        <p:spPr>
          <a:xfrm>
            <a:off x="209550" y="266700"/>
            <a:ext cx="304800" cy="304800"/>
          </a:xfrm>
          <a:prstGeom prst="rect">
            <a:avLst/>
          </a:prstGeom>
          <a:solidFill>
            <a:srgbClr val="2E9DE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userDrawn="1"/>
        </p:nvSpPr>
        <p:spPr>
          <a:xfrm>
            <a:off x="431800" y="482600"/>
            <a:ext cx="203200" cy="203200"/>
          </a:xfrm>
          <a:prstGeom prst="rect">
            <a:avLst/>
          </a:prstGeom>
          <a:solidFill>
            <a:srgbClr val="228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Users/ui02/Desktop/爱瑞思2016.05.20/LOGO文件/公司LOGO/ppt-logo/1白.png1白"/>
          <p:cNvPicPr>
            <a:picLocks noChangeAspect="1"/>
          </p:cNvPicPr>
          <p:nvPr userDrawn="1"/>
        </p:nvPicPr>
        <p:blipFill>
          <a:blip r:embed="rId5"/>
          <a:srcRect/>
          <a:stretch>
            <a:fillRect/>
          </a:stretch>
        </p:blipFill>
        <p:spPr>
          <a:xfrm>
            <a:off x="253365" y="310515"/>
            <a:ext cx="217170" cy="217170"/>
          </a:xfrm>
          <a:prstGeom prst="rect">
            <a:avLst/>
          </a:prstGeom>
        </p:spPr>
      </p:pic>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17" name="矩形 16"/>
          <p:cNvSpPr/>
          <p:nvPr userDrawn="1"/>
        </p:nvSpPr>
        <p:spPr>
          <a:xfrm flipV="1">
            <a:off x="404495" y="951230"/>
            <a:ext cx="216000" cy="50400"/>
          </a:xfrm>
          <a:prstGeom prst="rect">
            <a:avLst/>
          </a:prstGeom>
          <a:solidFill>
            <a:srgbClr val="2386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86888"/>
            <a:ext cx="2071296" cy="208800"/>
          </a:xfrm>
          <a:prstGeom prst="rect">
            <a:avLst/>
          </a:prstGeom>
        </p:spPr>
      </p:pic>
      <p:sp>
        <p:nvSpPr>
          <p:cNvPr id="20" name="标题 19"/>
          <p:cNvSpPr>
            <a:spLocks noGrp="1"/>
          </p:cNvSpPr>
          <p:nvPr>
            <p:ph type="title"/>
            <p:custDataLst>
              <p:tags r:id="rId4"/>
            </p:custDataLst>
          </p:nvPr>
        </p:nvSpPr>
        <p:spPr>
          <a:xfrm>
            <a:off x="404495" y="33528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矩形 2"/>
          <p:cNvSpPr/>
          <p:nvPr userDrawn="1"/>
        </p:nvSpPr>
        <p:spPr>
          <a:xfrm flipV="1">
            <a:off x="652145" y="951230"/>
            <a:ext cx="1296000" cy="50400"/>
          </a:xfrm>
          <a:prstGeom prst="rect">
            <a:avLst/>
          </a:prstGeom>
          <a:gradFill>
            <a:gsLst>
              <a:gs pos="10000">
                <a:srgbClr val="2386EE">
                  <a:alpha val="0"/>
                </a:srgbClr>
              </a:gs>
              <a:gs pos="100000">
                <a:srgbClr val="2D84F1"/>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11" name="图片 10" descr="/Users/ui02/Desktop/爱瑞思2016.05.20/LOGO文件/公司LOGO/ppt-logo/1白.png1白"/>
          <p:cNvPicPr>
            <a:picLocks noChangeAspect="1"/>
          </p:cNvPicPr>
          <p:nvPr userDrawn="1"/>
        </p:nvPicPr>
        <p:blipFill>
          <a:blip r:embed="rId2"/>
          <a:srcRect/>
          <a:stretch>
            <a:fillRect/>
          </a:stretch>
        </p:blipFill>
        <p:spPr>
          <a:xfrm>
            <a:off x="380365" y="437515"/>
            <a:ext cx="217170" cy="217170"/>
          </a:xfrm>
          <a:prstGeom prst="rect">
            <a:avLst/>
          </a:prstGeom>
        </p:spPr>
      </p:pic>
      <p:sp>
        <p:nvSpPr>
          <p:cNvPr id="17" name="矩形 16"/>
          <p:cNvSpPr/>
          <p:nvPr userDrawn="1"/>
        </p:nvSpPr>
        <p:spPr>
          <a:xfrm>
            <a:off x="404495" y="888570"/>
            <a:ext cx="11520000" cy="144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532188"/>
            <a:ext cx="2071296" cy="208800"/>
          </a:xfrm>
          <a:prstGeom prst="rect">
            <a:avLst/>
          </a:prstGeom>
        </p:spPr>
      </p:pic>
      <p:sp>
        <p:nvSpPr>
          <p:cNvPr id="20" name="标题 19"/>
          <p:cNvSpPr>
            <a:spLocks noGrp="1"/>
          </p:cNvSpPr>
          <p:nvPr>
            <p:ph type="title"/>
            <p:custDataLst>
              <p:tags r:id="rId5"/>
            </p:custDataLst>
          </p:nvPr>
        </p:nvSpPr>
        <p:spPr>
          <a:xfrm>
            <a:off x="404495" y="373380"/>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2" name="直角三角形 1"/>
          <p:cNvSpPr/>
          <p:nvPr userDrawn="1"/>
        </p:nvSpPr>
        <p:spPr>
          <a:xfrm>
            <a:off x="6350" y="4495800"/>
            <a:ext cx="1955800" cy="2362200"/>
          </a:xfrm>
          <a:prstGeom prst="rtTriangle">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等腰三角形 2"/>
          <p:cNvSpPr/>
          <p:nvPr userDrawn="1"/>
        </p:nvSpPr>
        <p:spPr>
          <a:xfrm>
            <a:off x="470535" y="5727700"/>
            <a:ext cx="2400300" cy="1130300"/>
          </a:xfrm>
          <a:prstGeom prst="triangle">
            <a:avLst>
              <a:gd name="adj" fmla="val 50000"/>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6" name="椭圆 5"/>
          <p:cNvSpPr/>
          <p:nvPr userDrawn="1"/>
        </p:nvSpPr>
        <p:spPr>
          <a:xfrm>
            <a:off x="81915" y="194310"/>
            <a:ext cx="635000" cy="635000"/>
          </a:xfrm>
          <a:prstGeom prst="ellipse">
            <a:avLst/>
          </a:prstGeom>
          <a:solidFill>
            <a:srgbClr val="2686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17"/>
          <p:cNvSpPr/>
          <p:nvPr userDrawn="1"/>
        </p:nvSpPr>
        <p:spPr>
          <a:xfrm>
            <a:off x="0" y="0"/>
            <a:ext cx="588645" cy="707390"/>
          </a:xfrm>
          <a:custGeom>
            <a:avLst/>
            <a:gdLst>
              <a:gd name="connsiteX0" fmla="*/ 0 w 471214"/>
              <a:gd name="connsiteY0" fmla="*/ 0 h 566513"/>
              <a:gd name="connsiteX1" fmla="*/ 467009 w 471214"/>
              <a:gd name="connsiteY1" fmla="*/ 0 h 566513"/>
              <a:gd name="connsiteX2" fmla="*/ 471214 w 471214"/>
              <a:gd name="connsiteY2" fmla="*/ 41711 h 566513"/>
              <a:gd name="connsiteX3" fmla="*/ 47382 w 471214"/>
              <a:gd name="connsiteY3" fmla="*/ 561737 h 566513"/>
              <a:gd name="connsiteX4" fmla="*/ 0 w 471214"/>
              <a:gd name="connsiteY4" fmla="*/ 566513 h 56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14" h="566513">
                <a:moveTo>
                  <a:pt x="0" y="0"/>
                </a:moveTo>
                <a:lnTo>
                  <a:pt x="467009" y="0"/>
                </a:lnTo>
                <a:lnTo>
                  <a:pt x="471214" y="41711"/>
                </a:lnTo>
                <a:cubicBezTo>
                  <a:pt x="471214" y="298224"/>
                  <a:pt x="289262" y="512241"/>
                  <a:pt x="47382" y="561737"/>
                </a:cubicBezTo>
                <a:lnTo>
                  <a:pt x="0" y="566513"/>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任意多边形: 形状 18"/>
          <p:cNvSpPr/>
          <p:nvPr userDrawn="1"/>
        </p:nvSpPr>
        <p:spPr>
          <a:xfrm rot="10800000">
            <a:off x="11720786" y="6291487"/>
            <a:ext cx="471214" cy="566513"/>
          </a:xfrm>
          <a:custGeom>
            <a:avLst/>
            <a:gdLst>
              <a:gd name="connsiteX0" fmla="*/ 0 w 471214"/>
              <a:gd name="connsiteY0" fmla="*/ 0 h 566513"/>
              <a:gd name="connsiteX1" fmla="*/ 467009 w 471214"/>
              <a:gd name="connsiteY1" fmla="*/ 0 h 566513"/>
              <a:gd name="connsiteX2" fmla="*/ 471214 w 471214"/>
              <a:gd name="connsiteY2" fmla="*/ 41711 h 566513"/>
              <a:gd name="connsiteX3" fmla="*/ 47382 w 471214"/>
              <a:gd name="connsiteY3" fmla="*/ 561737 h 566513"/>
              <a:gd name="connsiteX4" fmla="*/ 0 w 471214"/>
              <a:gd name="connsiteY4" fmla="*/ 566513 h 56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14" h="566513">
                <a:moveTo>
                  <a:pt x="0" y="0"/>
                </a:moveTo>
                <a:lnTo>
                  <a:pt x="467009" y="0"/>
                </a:lnTo>
                <a:lnTo>
                  <a:pt x="471214" y="41711"/>
                </a:lnTo>
                <a:cubicBezTo>
                  <a:pt x="471214" y="298224"/>
                  <a:pt x="289262" y="512241"/>
                  <a:pt x="47382" y="561737"/>
                </a:cubicBezTo>
                <a:lnTo>
                  <a:pt x="0" y="566513"/>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8" name="图片 7"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3149" y="6386888"/>
            <a:ext cx="2071296" cy="208800"/>
          </a:xfrm>
          <a:prstGeom prst="rect">
            <a:avLst/>
          </a:prstGeom>
        </p:spPr>
      </p:pic>
      <p:pic>
        <p:nvPicPr>
          <p:cNvPr id="10" name="图片 9" descr="Schola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490" y="349885"/>
            <a:ext cx="323850" cy="323850"/>
          </a:xfrm>
          <a:prstGeom prst="rect">
            <a:avLst/>
          </a:prstGeom>
        </p:spPr>
      </p:pic>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06C55D7-E066-418A-AEC8-069F09E85A4B}"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AB974F8-A7F1-4D18-8774-52D0172077CE}" type="slidenum">
              <a:rPr lang="zh-CN" altLang="en-US" smtClean="0"/>
            </a:fld>
            <a:endParaRPr lang="zh-CN" altLang="en-US"/>
          </a:p>
        </p:txBody>
      </p:sp>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sp>
        <p:nvSpPr>
          <p:cNvPr id="9" name="任意多边形 16"/>
          <p:cNvSpPr/>
          <p:nvPr userDrawn="1">
            <p:custDataLst>
              <p:tags r:id="rId3"/>
            </p:custDataLst>
          </p:nvPr>
        </p:nvSpPr>
        <p:spPr>
          <a:xfrm rot="16200000">
            <a:off x="2667000" y="-2666365"/>
            <a:ext cx="6861810" cy="121881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0806" h="19372">
                <a:moveTo>
                  <a:pt x="0" y="0"/>
                </a:moveTo>
                <a:lnTo>
                  <a:pt x="10806" y="10806"/>
                </a:lnTo>
                <a:lnTo>
                  <a:pt x="10806" y="19372"/>
                </a:lnTo>
                <a:lnTo>
                  <a:pt x="0" y="19372"/>
                </a:lnTo>
                <a:lnTo>
                  <a:pt x="0" y="0"/>
                </a:lnTo>
                <a:close/>
              </a:path>
            </a:pathLst>
          </a:cu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直角三角形 9"/>
          <p:cNvSpPr/>
          <p:nvPr userDrawn="1">
            <p:custDataLst>
              <p:tags r:id="rId4"/>
            </p:custDataLst>
          </p:nvPr>
        </p:nvSpPr>
        <p:spPr>
          <a:xfrm rot="16200000">
            <a:off x="5333365" y="0"/>
            <a:ext cx="6858635" cy="6858635"/>
          </a:xfrm>
          <a:prstGeom prst="rtTriangle">
            <a:avLst/>
          </a:prstGeom>
          <a:solidFill>
            <a:schemeClr val="accent1">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2F2F2"/>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9"/>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7" name="日期占位符 3"/>
          <p:cNvSpPr>
            <a:spLocks noGrp="1"/>
          </p:cNvSpPr>
          <p:nvPr>
            <p:ph type="dt" sz="half" idx="2"/>
          </p:nvPr>
        </p:nvSpPr>
        <p:spPr>
          <a:xfrm>
            <a:off x="608641" y="6356350"/>
            <a:ext cx="284544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a:xfrm>
            <a:off x="4166400" y="6356350"/>
            <a:ext cx="38592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a:xfrm>
            <a:off x="8737921" y="6356350"/>
            <a:ext cx="2845440" cy="365125"/>
          </a:xfrm>
          <a:prstGeom prst="rect">
            <a:avLst/>
          </a:prstGeom>
        </p:spPr>
        <p:txBody>
          <a:bodyPr vert="horz" wrap="square" lIns="91440" tIns="45720" rIns="91440" bIns="45720" numCol="1" anchor="ctr" anchorCtr="0" compatLnSpc="1"/>
          <a:p>
            <a:pPr algn="r"/>
            <a:fld id="{9A0DB2DC-4C9A-4742-B13C-FB6460FD3503}" type="slidenum">
              <a:rPr lang="zh-CN" altLang="en-US" dirty="0"/>
            </a:fld>
            <a:endParaRPr lang="zh-CN" alt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13" name="图片 12"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64662"/>
            <a:ext cx="2071296" cy="208800"/>
          </a:xfrm>
          <a:prstGeom prst="rect">
            <a:avLst/>
          </a:prstGeom>
        </p:spPr>
      </p:pic>
      <p:sp>
        <p:nvSpPr>
          <p:cNvPr id="15" name="矩形 14"/>
          <p:cNvSpPr/>
          <p:nvPr userDrawn="1"/>
        </p:nvSpPr>
        <p:spPr>
          <a:xfrm>
            <a:off x="404495" y="403225"/>
            <a:ext cx="76200" cy="499745"/>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userDrawn="1"/>
        </p:nvSpPr>
        <p:spPr>
          <a:xfrm>
            <a:off x="521335" y="403225"/>
            <a:ext cx="1445260" cy="499745"/>
          </a:xfrm>
          <a:prstGeom prst="rect">
            <a:avLst/>
          </a:prstGeom>
          <a:gradFill rotWithShape="0">
            <a:gsLst>
              <a:gs pos="2000">
                <a:srgbClr val="2386EE">
                  <a:alpha val="100000"/>
                </a:srgbClr>
              </a:gs>
              <a:gs pos="89000">
                <a:schemeClr val="bg1">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标题 6"/>
          <p:cNvSpPr>
            <a:spLocks noGrp="1"/>
          </p:cNvSpPr>
          <p:nvPr>
            <p:ph type="title"/>
            <p:custDataLst>
              <p:tags r:id="rId4"/>
            </p:custDataLst>
          </p:nvPr>
        </p:nvSpPr>
        <p:spPr>
          <a:xfrm>
            <a:off x="636905" y="389890"/>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pic>
        <p:nvPicPr>
          <p:cNvPr id="13" name="图片 12"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64662"/>
            <a:ext cx="2071296" cy="208800"/>
          </a:xfrm>
          <a:prstGeom prst="rect">
            <a:avLst/>
          </a:prstGeom>
        </p:spPr>
      </p:pic>
      <p:sp>
        <p:nvSpPr>
          <p:cNvPr id="7" name="标题 6"/>
          <p:cNvSpPr>
            <a:spLocks noGrp="1"/>
          </p:cNvSpPr>
          <p:nvPr>
            <p:ph type="title"/>
            <p:custDataLst>
              <p:tags r:id="rId4"/>
            </p:custDataLst>
          </p:nvPr>
        </p:nvSpPr>
        <p:spPr>
          <a:xfrm>
            <a:off x="850900" y="380365"/>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6" name="椭圆 5"/>
          <p:cNvSpPr/>
          <p:nvPr userDrawn="1"/>
        </p:nvSpPr>
        <p:spPr>
          <a:xfrm>
            <a:off x="220345" y="380365"/>
            <a:ext cx="451485" cy="451485"/>
          </a:xfrm>
          <a:prstGeom prst="ellips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descr="Schola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7688" y="447708"/>
            <a:ext cx="316800" cy="316800"/>
          </a:xfrm>
          <a:prstGeom prst="rect">
            <a:avLst/>
          </a:prstGeom>
        </p:spPr>
      </p:pic>
      <p:sp>
        <p:nvSpPr>
          <p:cNvPr id="9" name="椭圆 8"/>
          <p:cNvSpPr/>
          <p:nvPr userDrawn="1"/>
        </p:nvSpPr>
        <p:spPr>
          <a:xfrm>
            <a:off x="652780" y="700405"/>
            <a:ext cx="131445" cy="131445"/>
          </a:xfrm>
          <a:prstGeom prst="ellips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弦形 9"/>
          <p:cNvSpPr/>
          <p:nvPr userDrawn="1"/>
        </p:nvSpPr>
        <p:spPr>
          <a:xfrm rot="6780000">
            <a:off x="939800" y="5391150"/>
            <a:ext cx="2155190" cy="2155190"/>
          </a:xfrm>
          <a:prstGeom prst="chord">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弦形 10"/>
          <p:cNvSpPr/>
          <p:nvPr userDrawn="1"/>
        </p:nvSpPr>
        <p:spPr>
          <a:xfrm rot="17580000">
            <a:off x="9853930" y="-654050"/>
            <a:ext cx="2155190" cy="2155190"/>
          </a:xfrm>
          <a:prstGeom prst="chord">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椭圆 11"/>
          <p:cNvSpPr/>
          <p:nvPr userDrawn="1"/>
        </p:nvSpPr>
        <p:spPr>
          <a:xfrm>
            <a:off x="6457950" y="1836420"/>
            <a:ext cx="4541520" cy="454152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userDrawn="1"/>
        </p:nvSpPr>
        <p:spPr>
          <a:xfrm>
            <a:off x="2889250" y="5378450"/>
            <a:ext cx="421640" cy="42164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椭圆 16"/>
          <p:cNvSpPr/>
          <p:nvPr userDrawn="1"/>
        </p:nvSpPr>
        <p:spPr>
          <a:xfrm>
            <a:off x="0" y="1836420"/>
            <a:ext cx="1506855" cy="1506855"/>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椭圆 18"/>
          <p:cNvSpPr/>
          <p:nvPr userDrawn="1"/>
        </p:nvSpPr>
        <p:spPr>
          <a:xfrm>
            <a:off x="3874135" y="2793365"/>
            <a:ext cx="845820" cy="84582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11" name="图片 10" descr="/Users/ui02/Desktop/爱瑞思2016.05.20/LOGO文件/公司LOGO/ppt-logo/1白.png1白"/>
          <p:cNvPicPr>
            <a:picLocks noChangeAspect="1"/>
          </p:cNvPicPr>
          <p:nvPr userDrawn="1"/>
        </p:nvPicPr>
        <p:blipFill>
          <a:blip r:embed="rId2"/>
          <a:srcRect/>
          <a:stretch>
            <a:fillRect/>
          </a:stretch>
        </p:blipFill>
        <p:spPr>
          <a:xfrm>
            <a:off x="380365" y="437515"/>
            <a:ext cx="217170" cy="217170"/>
          </a:xfrm>
          <a:prstGeom prst="rect">
            <a:avLst/>
          </a:prstGeom>
        </p:spPr>
      </p:pic>
      <p:pic>
        <p:nvPicPr>
          <p:cNvPr id="13" name="图片 12"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444558"/>
            <a:ext cx="2071296" cy="208800"/>
          </a:xfrm>
          <a:prstGeom prst="rect">
            <a:avLst/>
          </a:prstGeom>
        </p:spPr>
      </p:pic>
      <p:sp>
        <p:nvSpPr>
          <p:cNvPr id="14" name="五边形 13"/>
          <p:cNvSpPr/>
          <p:nvPr userDrawn="1"/>
        </p:nvSpPr>
        <p:spPr>
          <a:xfrm>
            <a:off x="241300" y="194946"/>
            <a:ext cx="352425" cy="708024"/>
          </a:xfrm>
          <a:prstGeom prst="homePlat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195" tIns="107950" rIns="71755" bIns="107950" rtlCol="0" anchor="ctr">
            <a:spAutoFit/>
          </a:bodyPr>
          <a:p>
            <a:pPr algn="ctr"/>
            <a:endParaRPr lang="zh-CN" altLang="en-US" sz="3200"/>
          </a:p>
        </p:txBody>
      </p:sp>
      <p:sp>
        <p:nvSpPr>
          <p:cNvPr id="16" name="矩形 15"/>
          <p:cNvSpPr/>
          <p:nvPr userDrawn="1"/>
        </p:nvSpPr>
        <p:spPr>
          <a:xfrm>
            <a:off x="127000" y="193676"/>
            <a:ext cx="76200" cy="709200"/>
          </a:xfrm>
          <a:prstGeom prst="rect">
            <a:avLst/>
          </a:prstGeom>
          <a:solidFill>
            <a:srgbClr val="1BC4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标题 19"/>
          <p:cNvSpPr>
            <a:spLocks noGrp="1"/>
          </p:cNvSpPr>
          <p:nvPr>
            <p:ph type="title"/>
            <p:custDataLst>
              <p:tags r:id="rId5"/>
            </p:custDataLst>
          </p:nvPr>
        </p:nvSpPr>
        <p:spPr>
          <a:xfrm>
            <a:off x="619125" y="28575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1" name="任意多边形 20"/>
          <p:cNvSpPr/>
          <p:nvPr userDrawn="1"/>
        </p:nvSpPr>
        <p:spPr>
          <a:xfrm rot="5400000">
            <a:off x="-1724659" y="1716088"/>
            <a:ext cx="6877685" cy="3419475"/>
          </a:xfrm>
          <a:custGeom>
            <a:avLst/>
            <a:gdLst>
              <a:gd name="connsiteX0" fmla="*/ 0 w 10831"/>
              <a:gd name="connsiteY0" fmla="*/ 5385 h 5385"/>
              <a:gd name="connsiteX1" fmla="*/ 5415 w 10831"/>
              <a:gd name="connsiteY1" fmla="*/ 0 h 5385"/>
              <a:gd name="connsiteX2" fmla="*/ 10831 w 10831"/>
              <a:gd name="connsiteY2" fmla="*/ 5385 h 5385"/>
              <a:gd name="connsiteX3" fmla="*/ 0 w 10831"/>
              <a:gd name="connsiteY3" fmla="*/ 5385 h 5385"/>
            </a:gdLst>
            <a:ahLst/>
            <a:cxnLst>
              <a:cxn ang="0">
                <a:pos x="connsiteX0" y="connsiteY0"/>
              </a:cxn>
              <a:cxn ang="0">
                <a:pos x="connsiteX1" y="connsiteY1"/>
              </a:cxn>
              <a:cxn ang="0">
                <a:pos x="connsiteX2" y="connsiteY2"/>
              </a:cxn>
              <a:cxn ang="0">
                <a:pos x="connsiteX3" y="connsiteY3"/>
              </a:cxn>
            </a:cxnLst>
            <a:rect l="l" t="t" r="r" b="b"/>
            <a:pathLst>
              <a:path w="10831" h="5385">
                <a:moveTo>
                  <a:pt x="0" y="5385"/>
                </a:moveTo>
                <a:lnTo>
                  <a:pt x="5415" y="0"/>
                </a:lnTo>
                <a:lnTo>
                  <a:pt x="10831" y="5385"/>
                </a:lnTo>
                <a:lnTo>
                  <a:pt x="0" y="5385"/>
                </a:lnTo>
                <a:close/>
              </a:path>
            </a:pathLst>
          </a:custGeom>
          <a:solidFill>
            <a:srgbClr val="2386EE">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sp>
        <p:nvSpPr>
          <p:cNvPr id="26" name="燕尾形 25"/>
          <p:cNvSpPr/>
          <p:nvPr userDrawn="1"/>
        </p:nvSpPr>
        <p:spPr>
          <a:xfrm>
            <a:off x="26670" y="0"/>
            <a:ext cx="6794500" cy="6857365"/>
          </a:xfrm>
          <a:prstGeom prst="chevron">
            <a:avLst/>
          </a:prstGeom>
          <a:solidFill>
            <a:srgbClr val="2386EE">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燕尾形 26"/>
          <p:cNvSpPr/>
          <p:nvPr userDrawn="1"/>
        </p:nvSpPr>
        <p:spPr>
          <a:xfrm>
            <a:off x="3415665" y="-9525"/>
            <a:ext cx="6794500" cy="6866890"/>
          </a:xfrm>
          <a:prstGeom prst="chevron">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1"/>
        </p:nvSpPr>
        <p:spPr>
          <a:xfrm>
            <a:off x="404495" y="964770"/>
            <a:ext cx="11520000" cy="144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494088"/>
            <a:ext cx="2071296" cy="208800"/>
          </a:xfrm>
          <a:prstGeom prst="rect">
            <a:avLst/>
          </a:prstGeom>
        </p:spPr>
      </p:pic>
      <p:sp>
        <p:nvSpPr>
          <p:cNvPr id="20" name="标题 19"/>
          <p:cNvSpPr>
            <a:spLocks noGrp="1"/>
          </p:cNvSpPr>
          <p:nvPr>
            <p:ph type="title"/>
            <p:custDataLst>
              <p:tags r:id="rId4"/>
            </p:custDataLst>
          </p:nvPr>
        </p:nvSpPr>
        <p:spPr>
          <a:xfrm>
            <a:off x="404495" y="33528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14" name="矩形 13"/>
          <p:cNvSpPr/>
          <p:nvPr userDrawn="1"/>
        </p:nvSpPr>
        <p:spPr>
          <a:xfrm>
            <a:off x="8890" y="-16510"/>
            <a:ext cx="12174220" cy="3480435"/>
          </a:xfrm>
          <a:prstGeom prst="rect">
            <a:avLst/>
          </a:prstGeom>
          <a:blipFill rotWithShape="0">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userDrawn="1"/>
        </p:nvSpPr>
        <p:spPr>
          <a:xfrm>
            <a:off x="8890" y="-16510"/>
            <a:ext cx="12174855" cy="3471545"/>
          </a:xfrm>
          <a:prstGeom prst="rect">
            <a:avLst/>
          </a:prstGeom>
          <a:solidFill>
            <a:srgbClr val="2386EE">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1"/>
        </p:nvSpPr>
        <p:spPr>
          <a:xfrm>
            <a:off x="351790" y="356235"/>
            <a:ext cx="11489055" cy="6100445"/>
          </a:xfrm>
          <a:prstGeom prst="rect">
            <a:avLst/>
          </a:prstGeom>
          <a:solidFill>
            <a:schemeClr val="bg1"/>
          </a:solidFill>
          <a:ln>
            <a:noFill/>
          </a:ln>
          <a:effectLst>
            <a:outerShdw blurRad="152400" dist="12700" sx="101000" sy="101000" algn="ctr" rotWithShape="0">
              <a:srgbClr val="0068DD">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副标题 17"/>
          <p:cNvSpPr>
            <a:spLocks noGrp="1"/>
          </p:cNvSpPr>
          <p:nvPr>
            <p:ph type="subTitle" idx="14" hasCustomPrompt="1"/>
            <p:custDataLst>
              <p:tags r:id="rId3"/>
            </p:custDataLst>
          </p:nvPr>
        </p:nvSpPr>
        <p:spPr>
          <a:xfrm>
            <a:off x="1117918" y="386143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9" name="标题 18"/>
          <p:cNvSpPr>
            <a:spLocks noGrp="1"/>
          </p:cNvSpPr>
          <p:nvPr>
            <p:ph type="ctrTitle" idx="13" hasCustomPrompt="1"/>
            <p:custDataLst>
              <p:tags r:id="rId4"/>
            </p:custDataLst>
          </p:nvPr>
        </p:nvSpPr>
        <p:spPr>
          <a:xfrm>
            <a:off x="1118235" y="22072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0" name="文本占位符 19"/>
          <p:cNvSpPr>
            <a:spLocks noGrp="1"/>
          </p:cNvSpPr>
          <p:nvPr>
            <p:ph type="body" sz="quarter" idx="16" hasCustomPrompt="1"/>
            <p:custDataLst>
              <p:tags r:id="rId5"/>
            </p:custDataLst>
          </p:nvPr>
        </p:nvSpPr>
        <p:spPr>
          <a:xfrm>
            <a:off x="1117918" y="581025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grpSp>
        <p:nvGrpSpPr>
          <p:cNvPr id="54" name="组合 53"/>
          <p:cNvGrpSpPr/>
          <p:nvPr userDrawn="1"/>
        </p:nvGrpSpPr>
        <p:grpSpPr>
          <a:xfrm>
            <a:off x="8858250" y="1419860"/>
            <a:ext cx="2383790" cy="2559685"/>
            <a:chOff x="13910" y="1847"/>
            <a:chExt cx="3754" cy="4031"/>
          </a:xfrm>
        </p:grpSpPr>
        <p:sp>
          <p:nvSpPr>
            <p:cNvPr id="25" name="椭圆 24"/>
            <p:cNvSpPr/>
            <p:nvPr userDrawn="1"/>
          </p:nvSpPr>
          <p:spPr>
            <a:xfrm>
              <a:off x="16300" y="5018"/>
              <a:ext cx="828" cy="828"/>
            </a:xfrm>
            <a:prstGeom prst="ellipse">
              <a:avLst/>
            </a:prstGeom>
            <a:gradFill>
              <a:gsLst>
                <a:gs pos="0">
                  <a:srgbClr val="00B0F0">
                    <a:alpha val="54000"/>
                  </a:srgbClr>
                </a:gs>
                <a:gs pos="100000">
                  <a:srgbClr val="0068DD"/>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userDrawn="1"/>
          </p:nvSpPr>
          <p:spPr>
            <a:xfrm>
              <a:off x="13910" y="1847"/>
              <a:ext cx="3754" cy="3754"/>
            </a:xfrm>
            <a:prstGeom prst="ellipse">
              <a:avLst/>
            </a:prstGeom>
            <a:blipFill rotWithShape="0">
              <a:blip r:embed="rId6"/>
              <a:stretch>
                <a:fillRect/>
              </a:stretch>
            </a:blipFill>
            <a:ln w="34925">
              <a:gradFill>
                <a:gsLst>
                  <a:gs pos="0">
                    <a:srgbClr val="0097DE"/>
                  </a:gs>
                  <a:gs pos="100000">
                    <a:srgbClr val="0068DD">
                      <a:alpha val="100000"/>
                    </a:srgbClr>
                  </a:gs>
                </a:gsLst>
                <a:lin ang="582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userDrawn="1"/>
          </p:nvSpPr>
          <p:spPr>
            <a:xfrm>
              <a:off x="13910" y="2487"/>
              <a:ext cx="440" cy="440"/>
            </a:xfrm>
            <a:prstGeom prst="ellipse">
              <a:avLst/>
            </a:prstGeom>
            <a:gradFill>
              <a:gsLst>
                <a:gs pos="0">
                  <a:srgbClr val="00B0F0"/>
                </a:gs>
                <a:gs pos="100000">
                  <a:srgbClr val="0068DD"/>
                </a:gs>
              </a:gsLst>
              <a:lin ang="161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椭圆 25"/>
            <p:cNvSpPr/>
            <p:nvPr userDrawn="1"/>
          </p:nvSpPr>
          <p:spPr>
            <a:xfrm>
              <a:off x="14073" y="4594"/>
              <a:ext cx="1284" cy="1284"/>
            </a:xfrm>
            <a:prstGeom prst="ellipse">
              <a:avLst/>
            </a:prstGeom>
            <a:gradFill>
              <a:gsLst>
                <a:gs pos="0">
                  <a:srgbClr val="00B0F0"/>
                </a:gs>
                <a:gs pos="100000">
                  <a:srgbClr val="0068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椭圆 56"/>
            <p:cNvSpPr/>
            <p:nvPr userDrawn="1"/>
          </p:nvSpPr>
          <p:spPr>
            <a:xfrm>
              <a:off x="15201" y="4839"/>
              <a:ext cx="272" cy="272"/>
            </a:xfrm>
            <a:prstGeom prst="ellipse">
              <a:avLst/>
            </a:prstGeom>
            <a:gradFill>
              <a:gsLst>
                <a:gs pos="0">
                  <a:srgbClr val="00B0F0"/>
                </a:gs>
                <a:gs pos="100000">
                  <a:srgbClr val="0068DD"/>
                </a:gs>
              </a:gsLst>
              <a:lin ang="9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8" name="组合 47"/>
          <p:cNvGrpSpPr/>
          <p:nvPr userDrawn="1"/>
        </p:nvGrpSpPr>
        <p:grpSpPr>
          <a:xfrm>
            <a:off x="10825480" y="584200"/>
            <a:ext cx="762000" cy="408940"/>
            <a:chOff x="17293" y="760"/>
            <a:chExt cx="1200" cy="644"/>
          </a:xfrm>
        </p:grpSpPr>
        <p:grpSp>
          <p:nvGrpSpPr>
            <p:cNvPr id="33" name="组合 32"/>
            <p:cNvGrpSpPr/>
            <p:nvPr userDrawn="1"/>
          </p:nvGrpSpPr>
          <p:grpSpPr>
            <a:xfrm>
              <a:off x="17293" y="760"/>
              <a:ext cx="1200" cy="126"/>
              <a:chOff x="17293" y="760"/>
              <a:chExt cx="1200" cy="126"/>
            </a:xfrm>
          </p:grpSpPr>
          <p:sp>
            <p:nvSpPr>
              <p:cNvPr id="27" name="椭圆 26"/>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椭圆 29"/>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椭圆 30"/>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椭圆 31"/>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4" name="组合 33"/>
            <p:cNvGrpSpPr/>
            <p:nvPr userDrawn="1"/>
          </p:nvGrpSpPr>
          <p:grpSpPr>
            <a:xfrm>
              <a:off x="17293" y="1019"/>
              <a:ext cx="1200" cy="126"/>
              <a:chOff x="17293" y="760"/>
              <a:chExt cx="1200" cy="126"/>
            </a:xfrm>
          </p:grpSpPr>
          <p:sp>
            <p:nvSpPr>
              <p:cNvPr id="35" name="椭圆 34"/>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椭圆 35"/>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椭圆 36"/>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椭圆 37"/>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椭圆 38"/>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椭圆 39"/>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1" name="组合 40"/>
            <p:cNvGrpSpPr/>
            <p:nvPr userDrawn="1"/>
          </p:nvGrpSpPr>
          <p:grpSpPr>
            <a:xfrm>
              <a:off x="17293" y="1278"/>
              <a:ext cx="1200" cy="126"/>
              <a:chOff x="17293" y="760"/>
              <a:chExt cx="1200" cy="126"/>
            </a:xfrm>
          </p:grpSpPr>
          <p:sp>
            <p:nvSpPr>
              <p:cNvPr id="42" name="椭圆 41"/>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椭圆 42"/>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椭圆 43"/>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椭圆 44"/>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椭圆 45"/>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椭圆 46"/>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50" name="等腰三角形 49"/>
          <p:cNvSpPr/>
          <p:nvPr userDrawn="1"/>
        </p:nvSpPr>
        <p:spPr>
          <a:xfrm>
            <a:off x="9999345" y="5568950"/>
            <a:ext cx="1841500" cy="887730"/>
          </a:xfrm>
          <a:prstGeom prst="triangl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等腰三角形 48"/>
          <p:cNvSpPr/>
          <p:nvPr userDrawn="1"/>
        </p:nvSpPr>
        <p:spPr>
          <a:xfrm>
            <a:off x="9478645" y="5930265"/>
            <a:ext cx="1092200" cy="526415"/>
          </a:xfrm>
          <a:prstGeom prst="triangle">
            <a:avLst/>
          </a:prstGeom>
          <a:solidFill>
            <a:srgbClr val="0097D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52" name="直接连接符 51"/>
          <p:cNvCxnSpPr/>
          <p:nvPr/>
        </p:nvCxnSpPr>
        <p:spPr>
          <a:xfrm>
            <a:off x="1181100" y="3509645"/>
            <a:ext cx="5708650" cy="0"/>
          </a:xfrm>
          <a:prstGeom prst="line">
            <a:avLst/>
          </a:prstGeom>
          <a:ln w="12700">
            <a:solidFill>
              <a:srgbClr val="2386EE"/>
            </a:solidFill>
          </a:ln>
        </p:spPr>
        <p:style>
          <a:lnRef idx="1">
            <a:schemeClr val="accent1"/>
          </a:lnRef>
          <a:fillRef idx="0">
            <a:schemeClr val="accent1"/>
          </a:fillRef>
          <a:effectRef idx="0">
            <a:schemeClr val="accent1"/>
          </a:effectRef>
          <a:fontRef idx="minor">
            <a:schemeClr val="tx1"/>
          </a:fontRef>
        </p:style>
      </p:cxnSp>
      <p:sp>
        <p:nvSpPr>
          <p:cNvPr id="53" name="矩形 52"/>
          <p:cNvSpPr/>
          <p:nvPr userDrawn="1"/>
        </p:nvSpPr>
        <p:spPr>
          <a:xfrm>
            <a:off x="1174750" y="3433445"/>
            <a:ext cx="1762125" cy="762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5" name="图片 54" descr="爱瑞思软件"/>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24560" y="726440"/>
            <a:ext cx="2362200" cy="22860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9" name="任意多边形 16"/>
          <p:cNvSpPr/>
          <p:nvPr userDrawn="1">
            <p:custDataLst>
              <p:tags r:id="rId2"/>
            </p:custDataLst>
          </p:nvPr>
        </p:nvSpPr>
        <p:spPr>
          <a:xfrm rot="16200000">
            <a:off x="2665095" y="-2667000"/>
            <a:ext cx="6861810" cy="121881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0806" h="19372">
                <a:moveTo>
                  <a:pt x="0" y="0"/>
                </a:moveTo>
                <a:lnTo>
                  <a:pt x="10806" y="10806"/>
                </a:lnTo>
                <a:lnTo>
                  <a:pt x="10806" y="19372"/>
                </a:lnTo>
                <a:lnTo>
                  <a:pt x="0" y="19372"/>
                </a:lnTo>
                <a:lnTo>
                  <a:pt x="0" y="0"/>
                </a:lnTo>
                <a:close/>
              </a:path>
            </a:pathLst>
          </a:cu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直角三角形 9"/>
          <p:cNvSpPr/>
          <p:nvPr userDrawn="1">
            <p:custDataLst>
              <p:tags r:id="rId3"/>
            </p:custDataLst>
          </p:nvPr>
        </p:nvSpPr>
        <p:spPr>
          <a:xfrm rot="16200000">
            <a:off x="5333365" y="0"/>
            <a:ext cx="6858635" cy="6858635"/>
          </a:xfrm>
          <a:prstGeom prst="rtTriangle">
            <a:avLst/>
          </a:prstGeom>
          <a:solidFill>
            <a:schemeClr val="accent1">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标题 12"/>
          <p:cNvSpPr>
            <a:spLocks noGrp="1"/>
          </p:cNvSpPr>
          <p:nvPr>
            <p:ph type="title"/>
            <p:custDataLst>
              <p:tags r:id="rId4"/>
            </p:custDataLst>
          </p:nvPr>
        </p:nvSpPr>
        <p:spPr>
          <a:xfrm>
            <a:off x="697865" y="238125"/>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2" name="Rectangle 696"/>
          <p:cNvSpPr>
            <a:spLocks noChangeArrowheads="1"/>
          </p:cNvSpPr>
          <p:nvPr userDrawn="1"/>
        </p:nvSpPr>
        <p:spPr bwMode="auto">
          <a:xfrm>
            <a:off x="9161145" y="6750685"/>
            <a:ext cx="3044825" cy="114300"/>
          </a:xfrm>
          <a:prstGeom prst="rect">
            <a:avLst/>
          </a:prstGeom>
          <a:solidFill>
            <a:srgbClr val="BAD1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 name="Rectangle 697"/>
          <p:cNvSpPr>
            <a:spLocks noChangeArrowheads="1"/>
          </p:cNvSpPr>
          <p:nvPr userDrawn="1"/>
        </p:nvSpPr>
        <p:spPr bwMode="auto">
          <a:xfrm>
            <a:off x="5495290" y="6750685"/>
            <a:ext cx="3665855" cy="114300"/>
          </a:xfrm>
          <a:prstGeom prst="rect">
            <a:avLst/>
          </a:prstGeom>
          <a:solidFill>
            <a:srgbClr val="008DD5">
              <a:alpha val="93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 name="Rectangle 698"/>
          <p:cNvSpPr>
            <a:spLocks noChangeArrowheads="1"/>
          </p:cNvSpPr>
          <p:nvPr userDrawn="1"/>
        </p:nvSpPr>
        <p:spPr bwMode="auto">
          <a:xfrm>
            <a:off x="-7620" y="6750685"/>
            <a:ext cx="5502910" cy="114300"/>
          </a:xfrm>
          <a:prstGeom prst="rect">
            <a:avLst/>
          </a:prstGeom>
          <a:solidFill>
            <a:srgbClr val="0076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pic>
        <p:nvPicPr>
          <p:cNvPr id="12" name="图片 11" descr="/Users/ui02/Desktop/爱瑞思2016.05.20/LOGO文件/公司LOGO/ppt-logo/1白.png1白"/>
          <p:cNvPicPr>
            <a:picLocks noChangeAspect="1"/>
          </p:cNvPicPr>
          <p:nvPr userDrawn="1"/>
        </p:nvPicPr>
        <p:blipFill>
          <a:blip r:embed="rId5"/>
          <a:srcRect/>
          <a:stretch>
            <a:fillRect/>
          </a:stretch>
        </p:blipFill>
        <p:spPr>
          <a:xfrm>
            <a:off x="253365" y="310515"/>
            <a:ext cx="217170" cy="217170"/>
          </a:xfrm>
          <a:prstGeom prst="rect">
            <a:avLst/>
          </a:prstGeom>
        </p:spPr>
      </p:pic>
      <p:sp>
        <p:nvSpPr>
          <p:cNvPr id="5" name="矩形 4"/>
          <p:cNvSpPr/>
          <p:nvPr userDrawn="1"/>
        </p:nvSpPr>
        <p:spPr>
          <a:xfrm>
            <a:off x="209550" y="266700"/>
            <a:ext cx="304800" cy="304800"/>
          </a:xfrm>
          <a:prstGeom prst="rect">
            <a:avLst/>
          </a:prstGeom>
          <a:solidFill>
            <a:srgbClr val="2E9DE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userDrawn="1"/>
        </p:nvSpPr>
        <p:spPr>
          <a:xfrm>
            <a:off x="431800" y="482600"/>
            <a:ext cx="203200" cy="203200"/>
          </a:xfrm>
          <a:prstGeom prst="rect">
            <a:avLst/>
          </a:prstGeom>
          <a:solidFill>
            <a:srgbClr val="228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Users/ui02/Desktop/爱瑞思2016.05.20/LOGO文件/公司LOGO/ppt-logo/1白.png1白"/>
          <p:cNvPicPr>
            <a:picLocks noChangeAspect="1"/>
          </p:cNvPicPr>
          <p:nvPr userDrawn="1"/>
        </p:nvPicPr>
        <p:blipFill>
          <a:blip r:embed="rId5"/>
          <a:srcRect/>
          <a:stretch>
            <a:fillRect/>
          </a:stretch>
        </p:blipFill>
        <p:spPr>
          <a:xfrm>
            <a:off x="253365" y="310515"/>
            <a:ext cx="217170" cy="217170"/>
          </a:xfrm>
          <a:prstGeom prst="rect">
            <a:avLst/>
          </a:pr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17" name="矩形 16"/>
          <p:cNvSpPr/>
          <p:nvPr userDrawn="1"/>
        </p:nvSpPr>
        <p:spPr>
          <a:xfrm flipV="1">
            <a:off x="404495" y="951230"/>
            <a:ext cx="216000" cy="50400"/>
          </a:xfrm>
          <a:prstGeom prst="rect">
            <a:avLst/>
          </a:prstGeom>
          <a:solidFill>
            <a:srgbClr val="2386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86888"/>
            <a:ext cx="2071296" cy="208800"/>
          </a:xfrm>
          <a:prstGeom prst="rect">
            <a:avLst/>
          </a:prstGeom>
        </p:spPr>
      </p:pic>
      <p:sp>
        <p:nvSpPr>
          <p:cNvPr id="20" name="标题 19"/>
          <p:cNvSpPr>
            <a:spLocks noGrp="1"/>
          </p:cNvSpPr>
          <p:nvPr>
            <p:ph type="title"/>
            <p:custDataLst>
              <p:tags r:id="rId4"/>
            </p:custDataLst>
          </p:nvPr>
        </p:nvSpPr>
        <p:spPr>
          <a:xfrm>
            <a:off x="404495" y="33528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矩形 2"/>
          <p:cNvSpPr/>
          <p:nvPr userDrawn="1"/>
        </p:nvSpPr>
        <p:spPr>
          <a:xfrm flipV="1">
            <a:off x="652145" y="951230"/>
            <a:ext cx="1296000" cy="50400"/>
          </a:xfrm>
          <a:prstGeom prst="rect">
            <a:avLst/>
          </a:prstGeom>
          <a:gradFill>
            <a:gsLst>
              <a:gs pos="10000">
                <a:srgbClr val="2386EE">
                  <a:alpha val="0"/>
                </a:srgbClr>
              </a:gs>
              <a:gs pos="100000">
                <a:srgbClr val="2D84F1"/>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6" name="椭圆 5"/>
          <p:cNvSpPr/>
          <p:nvPr userDrawn="1"/>
        </p:nvSpPr>
        <p:spPr>
          <a:xfrm>
            <a:off x="81915" y="194310"/>
            <a:ext cx="635000" cy="635000"/>
          </a:xfrm>
          <a:prstGeom prst="ellipse">
            <a:avLst/>
          </a:prstGeom>
          <a:solidFill>
            <a:srgbClr val="2686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17"/>
          <p:cNvSpPr/>
          <p:nvPr userDrawn="1"/>
        </p:nvSpPr>
        <p:spPr>
          <a:xfrm>
            <a:off x="0" y="0"/>
            <a:ext cx="588645" cy="707390"/>
          </a:xfrm>
          <a:custGeom>
            <a:avLst/>
            <a:gdLst>
              <a:gd name="connsiteX0" fmla="*/ 0 w 471214"/>
              <a:gd name="connsiteY0" fmla="*/ 0 h 566513"/>
              <a:gd name="connsiteX1" fmla="*/ 467009 w 471214"/>
              <a:gd name="connsiteY1" fmla="*/ 0 h 566513"/>
              <a:gd name="connsiteX2" fmla="*/ 471214 w 471214"/>
              <a:gd name="connsiteY2" fmla="*/ 41711 h 566513"/>
              <a:gd name="connsiteX3" fmla="*/ 47382 w 471214"/>
              <a:gd name="connsiteY3" fmla="*/ 561737 h 566513"/>
              <a:gd name="connsiteX4" fmla="*/ 0 w 471214"/>
              <a:gd name="connsiteY4" fmla="*/ 566513 h 56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14" h="566513">
                <a:moveTo>
                  <a:pt x="0" y="0"/>
                </a:moveTo>
                <a:lnTo>
                  <a:pt x="467009" y="0"/>
                </a:lnTo>
                <a:lnTo>
                  <a:pt x="471214" y="41711"/>
                </a:lnTo>
                <a:cubicBezTo>
                  <a:pt x="471214" y="298224"/>
                  <a:pt x="289262" y="512241"/>
                  <a:pt x="47382" y="561737"/>
                </a:cubicBezTo>
                <a:lnTo>
                  <a:pt x="0" y="566513"/>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任意多边形: 形状 18"/>
          <p:cNvSpPr/>
          <p:nvPr userDrawn="1"/>
        </p:nvSpPr>
        <p:spPr>
          <a:xfrm rot="10800000">
            <a:off x="11720786" y="6291487"/>
            <a:ext cx="471214" cy="566513"/>
          </a:xfrm>
          <a:custGeom>
            <a:avLst/>
            <a:gdLst>
              <a:gd name="connsiteX0" fmla="*/ 0 w 471214"/>
              <a:gd name="connsiteY0" fmla="*/ 0 h 566513"/>
              <a:gd name="connsiteX1" fmla="*/ 467009 w 471214"/>
              <a:gd name="connsiteY1" fmla="*/ 0 h 566513"/>
              <a:gd name="connsiteX2" fmla="*/ 471214 w 471214"/>
              <a:gd name="connsiteY2" fmla="*/ 41711 h 566513"/>
              <a:gd name="connsiteX3" fmla="*/ 47382 w 471214"/>
              <a:gd name="connsiteY3" fmla="*/ 561737 h 566513"/>
              <a:gd name="connsiteX4" fmla="*/ 0 w 471214"/>
              <a:gd name="connsiteY4" fmla="*/ 566513 h 56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14" h="566513">
                <a:moveTo>
                  <a:pt x="0" y="0"/>
                </a:moveTo>
                <a:lnTo>
                  <a:pt x="467009" y="0"/>
                </a:lnTo>
                <a:lnTo>
                  <a:pt x="471214" y="41711"/>
                </a:lnTo>
                <a:cubicBezTo>
                  <a:pt x="471214" y="298224"/>
                  <a:pt x="289262" y="512241"/>
                  <a:pt x="47382" y="561737"/>
                </a:cubicBezTo>
                <a:lnTo>
                  <a:pt x="0" y="566513"/>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8" name="图片 7"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3149" y="6386888"/>
            <a:ext cx="2071296" cy="208800"/>
          </a:xfrm>
          <a:prstGeom prst="rect">
            <a:avLst/>
          </a:prstGeom>
        </p:spPr>
      </p:pic>
      <p:pic>
        <p:nvPicPr>
          <p:cNvPr id="10" name="图片 9" descr="Schola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490" y="349885"/>
            <a:ext cx="323850" cy="323850"/>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06C55D7-E066-418A-AEC8-069F09E85A4B}"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AB974F8-A7F1-4D18-8774-52D0172077CE}" type="slidenum">
              <a:rPr lang="zh-CN" altLang="en-US" smtClean="0"/>
            </a:fld>
            <a:endParaRPr lang="zh-CN" altLang="en-US"/>
          </a:p>
        </p:txBody>
      </p:sp>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sp>
        <p:nvSpPr>
          <p:cNvPr id="9" name="任意多边形 16"/>
          <p:cNvSpPr/>
          <p:nvPr userDrawn="1">
            <p:custDataLst>
              <p:tags r:id="rId3"/>
            </p:custDataLst>
          </p:nvPr>
        </p:nvSpPr>
        <p:spPr>
          <a:xfrm rot="16200000">
            <a:off x="2667000" y="-2666365"/>
            <a:ext cx="6861810" cy="121881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0806" h="19372">
                <a:moveTo>
                  <a:pt x="0" y="0"/>
                </a:moveTo>
                <a:lnTo>
                  <a:pt x="10806" y="10806"/>
                </a:lnTo>
                <a:lnTo>
                  <a:pt x="10806" y="19372"/>
                </a:lnTo>
                <a:lnTo>
                  <a:pt x="0" y="19372"/>
                </a:lnTo>
                <a:lnTo>
                  <a:pt x="0" y="0"/>
                </a:lnTo>
                <a:close/>
              </a:path>
            </a:pathLst>
          </a:cu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直角三角形 9"/>
          <p:cNvSpPr/>
          <p:nvPr userDrawn="1">
            <p:custDataLst>
              <p:tags r:id="rId4"/>
            </p:custDataLst>
          </p:nvPr>
        </p:nvSpPr>
        <p:spPr>
          <a:xfrm rot="16200000">
            <a:off x="5333365" y="0"/>
            <a:ext cx="6858635" cy="6858635"/>
          </a:xfrm>
          <a:prstGeom prst="rtTriangle">
            <a:avLst/>
          </a:prstGeom>
          <a:solidFill>
            <a:schemeClr val="accent1">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2F2F2"/>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9"/>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7" name="日期占位符 3"/>
          <p:cNvSpPr>
            <a:spLocks noGrp="1"/>
          </p:cNvSpPr>
          <p:nvPr>
            <p:ph type="dt" sz="half" idx="2"/>
          </p:nvPr>
        </p:nvSpPr>
        <p:spPr>
          <a:xfrm>
            <a:off x="608641" y="6356350"/>
            <a:ext cx="284544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a:xfrm>
            <a:off x="4166400" y="6356350"/>
            <a:ext cx="38592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a:xfrm>
            <a:off x="8737921" y="6356350"/>
            <a:ext cx="2845440" cy="365125"/>
          </a:xfrm>
          <a:prstGeom prst="rect">
            <a:avLst/>
          </a:prstGeom>
        </p:spPr>
        <p:txBody>
          <a:bodyPr vert="horz" wrap="square" lIns="91440" tIns="45720" rIns="91440" bIns="45720" numCol="1" anchor="ctr" anchorCtr="0" compatLnSpc="1"/>
          <a:p>
            <a:pPr algn="r"/>
            <a:fld id="{9A0DB2DC-4C9A-4742-B13C-FB6460FD3503}" type="slidenum">
              <a:rPr lang="zh-CN" altLang="en-US" dirty="0"/>
            </a:fld>
            <a:endParaRPr lang="zh-CN" alt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等腰三角形 1"/>
          <p:cNvSpPr/>
          <p:nvPr userDrawn="1"/>
        </p:nvSpPr>
        <p:spPr>
          <a:xfrm rot="10800000">
            <a:off x="266700" y="0"/>
            <a:ext cx="3554095" cy="2059305"/>
          </a:xfrm>
          <a:prstGeom prst="triangl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LOGO爱瑞思软件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9675" y="337185"/>
            <a:ext cx="1488144" cy="690563"/>
          </a:xfrm>
          <a:prstGeom prst="rect">
            <a:avLst/>
          </a:prstGeom>
        </p:spPr>
      </p:pic>
      <p:sp>
        <p:nvSpPr>
          <p:cNvPr id="4" name="直角三角形 3"/>
          <p:cNvSpPr/>
          <p:nvPr userDrawn="1"/>
        </p:nvSpPr>
        <p:spPr>
          <a:xfrm rot="10800000">
            <a:off x="5104130" y="0"/>
            <a:ext cx="7087870" cy="6844665"/>
          </a:xfrm>
          <a:prstGeom prst="rtTriangle">
            <a:avLst/>
          </a:prstGeom>
          <a:blipFill rotWithShape="0">
            <a:blip r:embed="rId4"/>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0" name="直接连接符 9"/>
          <p:cNvCxnSpPr/>
          <p:nvPr userDrawn="1">
            <p:custDataLst>
              <p:tags r:id="rId5"/>
            </p:custDataLst>
          </p:nvPr>
        </p:nvCxnSpPr>
        <p:spPr>
          <a:xfrm>
            <a:off x="782955" y="3894455"/>
            <a:ext cx="5420360" cy="0"/>
          </a:xfrm>
          <a:prstGeom prst="line">
            <a:avLst/>
          </a:prstGeom>
          <a:ln w="38100">
            <a:solidFill>
              <a:srgbClr val="2386EE"/>
            </a:solidFill>
          </a:ln>
        </p:spPr>
        <p:style>
          <a:lnRef idx="1">
            <a:schemeClr val="accent1"/>
          </a:lnRef>
          <a:fillRef idx="0">
            <a:schemeClr val="accent1"/>
          </a:fillRef>
          <a:effectRef idx="0">
            <a:schemeClr val="accent1"/>
          </a:effectRef>
          <a:fontRef idx="minor">
            <a:schemeClr val="tx1"/>
          </a:fontRef>
        </p:style>
      </p:cxnSp>
      <p:sp>
        <p:nvSpPr>
          <p:cNvPr id="7" name="文本占位符 6"/>
          <p:cNvSpPr>
            <a:spLocks noGrp="1"/>
          </p:cNvSpPr>
          <p:nvPr>
            <p:ph type="body" sz="quarter" idx="16" hasCustomPrompt="1"/>
            <p:custDataLst>
              <p:tags r:id="rId6"/>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9" name="副标题 8"/>
          <p:cNvSpPr>
            <a:spLocks noGrp="1"/>
          </p:cNvSpPr>
          <p:nvPr>
            <p:ph type="subTitle" idx="14" hasCustomPrompt="1"/>
            <p:custDataLst>
              <p:tags r:id="rId7"/>
            </p:custDataLst>
          </p:nvPr>
        </p:nvSpPr>
        <p:spPr>
          <a:xfrm>
            <a:off x="762318" y="4170681"/>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1" name="标题 10"/>
          <p:cNvSpPr>
            <a:spLocks noGrp="1"/>
          </p:cNvSpPr>
          <p:nvPr>
            <p:ph type="ctrTitle" idx="13" hasCustomPrompt="1"/>
            <p:custDataLst>
              <p:tags r:id="rId8"/>
            </p:custDataLst>
          </p:nvPr>
        </p:nvSpPr>
        <p:spPr>
          <a:xfrm>
            <a:off x="762635" y="266954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5" name="任意多边形 4"/>
          <p:cNvSpPr/>
          <p:nvPr userDrawn="1"/>
        </p:nvSpPr>
        <p:spPr>
          <a:xfrm>
            <a:off x="859091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1BC4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3" name="任意多边形 12"/>
          <p:cNvSpPr/>
          <p:nvPr userDrawn="1"/>
        </p:nvSpPr>
        <p:spPr>
          <a:xfrm>
            <a:off x="8954770"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5" name="直接连接符 14"/>
          <p:cNvCxnSpPr/>
          <p:nvPr userDrawn="1"/>
        </p:nvCxnSpPr>
        <p:spPr>
          <a:xfrm flipH="1">
            <a:off x="8399780" y="4687570"/>
            <a:ext cx="1563370" cy="2188845"/>
          </a:xfrm>
          <a:prstGeom prst="line">
            <a:avLst/>
          </a:prstGeom>
          <a:ln>
            <a:solidFill>
              <a:srgbClr val="1BC4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6" name="等腰三角形 5"/>
          <p:cNvSpPr/>
          <p:nvPr userDrawn="1"/>
        </p:nvSpPr>
        <p:spPr>
          <a:xfrm rot="10800000">
            <a:off x="266700" y="0"/>
            <a:ext cx="3554095" cy="2059305"/>
          </a:xfrm>
          <a:prstGeom prst="triangl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LOGO爱瑞思软件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9675" y="337185"/>
            <a:ext cx="1488144" cy="690563"/>
          </a:xfrm>
          <a:prstGeom prst="rect">
            <a:avLst/>
          </a:prstGeom>
        </p:spPr>
      </p:pic>
      <p:sp>
        <p:nvSpPr>
          <p:cNvPr id="8" name="直角三角形 7"/>
          <p:cNvSpPr/>
          <p:nvPr userDrawn="1"/>
        </p:nvSpPr>
        <p:spPr>
          <a:xfrm rot="10800000">
            <a:off x="5104130" y="0"/>
            <a:ext cx="7087870" cy="6844665"/>
          </a:xfrm>
          <a:prstGeom prst="rtTriangle">
            <a:avLst/>
          </a:prstGeom>
          <a:blipFill rotWithShape="0">
            <a:blip r:embed="rId4"/>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0" name="直接连接符 9"/>
          <p:cNvCxnSpPr/>
          <p:nvPr userDrawn="1">
            <p:custDataLst>
              <p:tags r:id="rId5"/>
            </p:custDataLst>
          </p:nvPr>
        </p:nvCxnSpPr>
        <p:spPr>
          <a:xfrm>
            <a:off x="782955" y="3894455"/>
            <a:ext cx="5420360" cy="0"/>
          </a:xfrm>
          <a:prstGeom prst="line">
            <a:avLst/>
          </a:prstGeom>
          <a:ln w="38100">
            <a:solidFill>
              <a:srgbClr val="2386EE"/>
            </a:solidFill>
          </a:ln>
        </p:spPr>
        <p:style>
          <a:lnRef idx="1">
            <a:schemeClr val="accent1"/>
          </a:lnRef>
          <a:fillRef idx="0">
            <a:schemeClr val="accent1"/>
          </a:fillRef>
          <a:effectRef idx="0">
            <a:schemeClr val="accent1"/>
          </a:effectRef>
          <a:fontRef idx="minor">
            <a:schemeClr val="tx1"/>
          </a:fontRef>
        </p:style>
      </p:cxnSp>
      <p:sp>
        <p:nvSpPr>
          <p:cNvPr id="9" name="文本占位符 8"/>
          <p:cNvSpPr>
            <a:spLocks noGrp="1"/>
          </p:cNvSpPr>
          <p:nvPr>
            <p:ph type="body" sz="quarter" idx="16" hasCustomPrompt="1"/>
            <p:custDataLst>
              <p:tags r:id="rId6"/>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11" name="副标题 10"/>
          <p:cNvSpPr>
            <a:spLocks noGrp="1"/>
          </p:cNvSpPr>
          <p:nvPr>
            <p:ph type="subTitle" idx="14" hasCustomPrompt="1"/>
            <p:custDataLst>
              <p:tags r:id="rId7"/>
            </p:custDataLst>
          </p:nvPr>
        </p:nvSpPr>
        <p:spPr>
          <a:xfrm>
            <a:off x="762318" y="4170681"/>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2" name="标题 11"/>
          <p:cNvSpPr>
            <a:spLocks noGrp="1"/>
          </p:cNvSpPr>
          <p:nvPr>
            <p:ph type="ctrTitle" idx="13" hasCustomPrompt="1"/>
            <p:custDataLst>
              <p:tags r:id="rId8"/>
            </p:custDataLst>
          </p:nvPr>
        </p:nvSpPr>
        <p:spPr>
          <a:xfrm>
            <a:off x="762635" y="266954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18" name="任意多边形 17"/>
          <p:cNvSpPr/>
          <p:nvPr userDrawn="1"/>
        </p:nvSpPr>
        <p:spPr>
          <a:xfrm>
            <a:off x="824166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a:latin typeface="Microsoft YaHei Bold" panose="020B0503020204020204" charset="-122"/>
              <a:ea typeface="Microsoft YaHei Bold" panose="020B0503020204020204" charset="-122"/>
            </a:endParaRPr>
          </a:p>
        </p:txBody>
      </p:sp>
      <p:sp>
        <p:nvSpPr>
          <p:cNvPr id="14" name="任意多边形 13"/>
          <p:cNvSpPr/>
          <p:nvPr userDrawn="1"/>
        </p:nvSpPr>
        <p:spPr>
          <a:xfrm>
            <a:off x="859091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18AB6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5" name="任意多边形 14"/>
          <p:cNvSpPr/>
          <p:nvPr userDrawn="1"/>
        </p:nvSpPr>
        <p:spPr>
          <a:xfrm>
            <a:off x="8954770"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6" name="矩形 5"/>
          <p:cNvSpPr/>
          <p:nvPr userDrawn="1"/>
        </p:nvSpPr>
        <p:spPr>
          <a:xfrm>
            <a:off x="8890" y="0"/>
            <a:ext cx="12174220" cy="3480435"/>
          </a:xfrm>
          <a:prstGeom prst="rect">
            <a:avLst/>
          </a:prstGeom>
          <a:blipFill rotWithShape="0">
            <a:blip r:embed="rId2"/>
            <a:stretch>
              <a:fillRect t="-19000" b="-3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userDrawn="1"/>
        </p:nvSpPr>
        <p:spPr>
          <a:xfrm>
            <a:off x="0" y="0"/>
            <a:ext cx="12174855" cy="3471545"/>
          </a:xfrm>
          <a:prstGeom prst="rect">
            <a:avLst/>
          </a:prstGeom>
          <a:solidFill>
            <a:srgbClr val="2386E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副标题 8"/>
          <p:cNvSpPr>
            <a:spLocks noGrp="1"/>
          </p:cNvSpPr>
          <p:nvPr>
            <p:ph type="subTitle" idx="14" hasCustomPrompt="1"/>
            <p:custDataLst>
              <p:tags r:id="rId3"/>
            </p:custDataLst>
          </p:nvPr>
        </p:nvSpPr>
        <p:spPr>
          <a:xfrm>
            <a:off x="762318" y="387794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1" name="标题 10"/>
          <p:cNvSpPr>
            <a:spLocks noGrp="1"/>
          </p:cNvSpPr>
          <p:nvPr>
            <p:ph type="ctrTitle" idx="13" hasCustomPrompt="1"/>
            <p:custDataLst>
              <p:tags r:id="rId4"/>
            </p:custDataLst>
          </p:nvPr>
        </p:nvSpPr>
        <p:spPr>
          <a:xfrm>
            <a:off x="762635" y="222377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7" name="文本占位符 6"/>
          <p:cNvSpPr>
            <a:spLocks noGrp="1"/>
          </p:cNvSpPr>
          <p:nvPr>
            <p:ph type="body" sz="quarter" idx="16" hasCustomPrompt="1"/>
            <p:custDataLst>
              <p:tags r:id="rId5"/>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pic>
        <p:nvPicPr>
          <p:cNvPr id="8" name="图片 7" descr="LOGO爱瑞思软件"/>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8960" y="418465"/>
            <a:ext cx="2362200" cy="238125"/>
          </a:xfrm>
          <a:prstGeom prst="rect">
            <a:avLst/>
          </a:prstGeom>
        </p:spPr>
      </p:pic>
      <p:pic>
        <p:nvPicPr>
          <p:cNvPr id="16" name="图片 15" descr="LOGO"/>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509385" y="5711190"/>
            <a:ext cx="5673725" cy="1146810"/>
          </a:xfrm>
          <a:prstGeom prst="rect">
            <a:avLst/>
          </a:pr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14" name="矩形 13"/>
          <p:cNvSpPr/>
          <p:nvPr userDrawn="1"/>
        </p:nvSpPr>
        <p:spPr>
          <a:xfrm>
            <a:off x="8890" y="-16510"/>
            <a:ext cx="12174220" cy="3480435"/>
          </a:xfrm>
          <a:prstGeom prst="rect">
            <a:avLst/>
          </a:prstGeom>
          <a:blipFill rotWithShape="0">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userDrawn="1"/>
        </p:nvSpPr>
        <p:spPr>
          <a:xfrm>
            <a:off x="8890" y="-16510"/>
            <a:ext cx="12174855" cy="3471545"/>
          </a:xfrm>
          <a:prstGeom prst="rect">
            <a:avLst/>
          </a:prstGeom>
          <a:solidFill>
            <a:srgbClr val="2386EE">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1"/>
        </p:nvSpPr>
        <p:spPr>
          <a:xfrm>
            <a:off x="351790" y="356235"/>
            <a:ext cx="11489055" cy="6100445"/>
          </a:xfrm>
          <a:prstGeom prst="rect">
            <a:avLst/>
          </a:prstGeom>
          <a:solidFill>
            <a:schemeClr val="bg1"/>
          </a:solidFill>
          <a:ln>
            <a:noFill/>
          </a:ln>
          <a:effectLst>
            <a:outerShdw blurRad="152400" dist="12700" sx="101000" sy="101000" algn="ctr" rotWithShape="0">
              <a:srgbClr val="0068DD">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副标题 17"/>
          <p:cNvSpPr>
            <a:spLocks noGrp="1"/>
          </p:cNvSpPr>
          <p:nvPr>
            <p:ph type="subTitle" idx="14" hasCustomPrompt="1"/>
            <p:custDataLst>
              <p:tags r:id="rId3"/>
            </p:custDataLst>
          </p:nvPr>
        </p:nvSpPr>
        <p:spPr>
          <a:xfrm>
            <a:off x="1117918" y="386143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9" name="标题 18"/>
          <p:cNvSpPr>
            <a:spLocks noGrp="1"/>
          </p:cNvSpPr>
          <p:nvPr>
            <p:ph type="ctrTitle" idx="13" hasCustomPrompt="1"/>
            <p:custDataLst>
              <p:tags r:id="rId4"/>
            </p:custDataLst>
          </p:nvPr>
        </p:nvSpPr>
        <p:spPr>
          <a:xfrm>
            <a:off x="1118235" y="22072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0" name="文本占位符 19"/>
          <p:cNvSpPr>
            <a:spLocks noGrp="1"/>
          </p:cNvSpPr>
          <p:nvPr>
            <p:ph type="body" sz="quarter" idx="16" hasCustomPrompt="1"/>
            <p:custDataLst>
              <p:tags r:id="rId5"/>
            </p:custDataLst>
          </p:nvPr>
        </p:nvSpPr>
        <p:spPr>
          <a:xfrm>
            <a:off x="1117918" y="581025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grpSp>
        <p:nvGrpSpPr>
          <p:cNvPr id="54" name="组合 53"/>
          <p:cNvGrpSpPr/>
          <p:nvPr userDrawn="1"/>
        </p:nvGrpSpPr>
        <p:grpSpPr>
          <a:xfrm>
            <a:off x="8858250" y="1419860"/>
            <a:ext cx="2383790" cy="2559685"/>
            <a:chOff x="13910" y="1847"/>
            <a:chExt cx="3754" cy="4031"/>
          </a:xfrm>
        </p:grpSpPr>
        <p:sp>
          <p:nvSpPr>
            <p:cNvPr id="25" name="椭圆 24"/>
            <p:cNvSpPr/>
            <p:nvPr userDrawn="1"/>
          </p:nvSpPr>
          <p:spPr>
            <a:xfrm>
              <a:off x="16300" y="5018"/>
              <a:ext cx="828" cy="828"/>
            </a:xfrm>
            <a:prstGeom prst="ellipse">
              <a:avLst/>
            </a:prstGeom>
            <a:gradFill>
              <a:gsLst>
                <a:gs pos="0">
                  <a:srgbClr val="00B0F0">
                    <a:alpha val="54000"/>
                  </a:srgbClr>
                </a:gs>
                <a:gs pos="100000">
                  <a:srgbClr val="0068DD"/>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userDrawn="1"/>
          </p:nvSpPr>
          <p:spPr>
            <a:xfrm>
              <a:off x="13910" y="1847"/>
              <a:ext cx="3754" cy="3754"/>
            </a:xfrm>
            <a:prstGeom prst="ellipse">
              <a:avLst/>
            </a:prstGeom>
            <a:blipFill rotWithShape="0">
              <a:blip r:embed="rId6"/>
              <a:stretch>
                <a:fillRect/>
              </a:stretch>
            </a:blipFill>
            <a:ln w="34925">
              <a:gradFill>
                <a:gsLst>
                  <a:gs pos="0">
                    <a:srgbClr val="0097DE"/>
                  </a:gs>
                  <a:gs pos="100000">
                    <a:srgbClr val="0068DD">
                      <a:alpha val="100000"/>
                    </a:srgbClr>
                  </a:gs>
                </a:gsLst>
                <a:lin ang="582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userDrawn="1"/>
          </p:nvSpPr>
          <p:spPr>
            <a:xfrm>
              <a:off x="13910" y="2487"/>
              <a:ext cx="440" cy="440"/>
            </a:xfrm>
            <a:prstGeom prst="ellipse">
              <a:avLst/>
            </a:prstGeom>
            <a:gradFill>
              <a:gsLst>
                <a:gs pos="0">
                  <a:srgbClr val="00B0F0"/>
                </a:gs>
                <a:gs pos="100000">
                  <a:srgbClr val="0068DD"/>
                </a:gs>
              </a:gsLst>
              <a:lin ang="161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椭圆 25"/>
            <p:cNvSpPr/>
            <p:nvPr userDrawn="1"/>
          </p:nvSpPr>
          <p:spPr>
            <a:xfrm>
              <a:off x="14073" y="4594"/>
              <a:ext cx="1284" cy="1284"/>
            </a:xfrm>
            <a:prstGeom prst="ellipse">
              <a:avLst/>
            </a:prstGeom>
            <a:gradFill>
              <a:gsLst>
                <a:gs pos="0">
                  <a:srgbClr val="00B0F0"/>
                </a:gs>
                <a:gs pos="100000">
                  <a:srgbClr val="0068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椭圆 56"/>
            <p:cNvSpPr/>
            <p:nvPr userDrawn="1"/>
          </p:nvSpPr>
          <p:spPr>
            <a:xfrm>
              <a:off x="15201" y="4839"/>
              <a:ext cx="272" cy="272"/>
            </a:xfrm>
            <a:prstGeom prst="ellipse">
              <a:avLst/>
            </a:prstGeom>
            <a:gradFill>
              <a:gsLst>
                <a:gs pos="0">
                  <a:srgbClr val="00B0F0"/>
                </a:gs>
                <a:gs pos="100000">
                  <a:srgbClr val="0068DD"/>
                </a:gs>
              </a:gsLst>
              <a:lin ang="9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8" name="组合 47"/>
          <p:cNvGrpSpPr/>
          <p:nvPr userDrawn="1"/>
        </p:nvGrpSpPr>
        <p:grpSpPr>
          <a:xfrm>
            <a:off x="10825480" y="584200"/>
            <a:ext cx="762000" cy="408940"/>
            <a:chOff x="17293" y="760"/>
            <a:chExt cx="1200" cy="644"/>
          </a:xfrm>
        </p:grpSpPr>
        <p:grpSp>
          <p:nvGrpSpPr>
            <p:cNvPr id="33" name="组合 32"/>
            <p:cNvGrpSpPr/>
            <p:nvPr userDrawn="1"/>
          </p:nvGrpSpPr>
          <p:grpSpPr>
            <a:xfrm>
              <a:off x="17293" y="760"/>
              <a:ext cx="1200" cy="126"/>
              <a:chOff x="17293" y="760"/>
              <a:chExt cx="1200" cy="126"/>
            </a:xfrm>
          </p:grpSpPr>
          <p:sp>
            <p:nvSpPr>
              <p:cNvPr id="27" name="椭圆 26"/>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椭圆 29"/>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椭圆 30"/>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椭圆 31"/>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4" name="组合 33"/>
            <p:cNvGrpSpPr/>
            <p:nvPr userDrawn="1"/>
          </p:nvGrpSpPr>
          <p:grpSpPr>
            <a:xfrm>
              <a:off x="17293" y="1019"/>
              <a:ext cx="1200" cy="126"/>
              <a:chOff x="17293" y="760"/>
              <a:chExt cx="1200" cy="126"/>
            </a:xfrm>
          </p:grpSpPr>
          <p:sp>
            <p:nvSpPr>
              <p:cNvPr id="35" name="椭圆 34"/>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椭圆 35"/>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椭圆 36"/>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椭圆 37"/>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椭圆 38"/>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椭圆 39"/>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1" name="组合 40"/>
            <p:cNvGrpSpPr/>
            <p:nvPr userDrawn="1"/>
          </p:nvGrpSpPr>
          <p:grpSpPr>
            <a:xfrm>
              <a:off x="17293" y="1278"/>
              <a:ext cx="1200" cy="126"/>
              <a:chOff x="17293" y="760"/>
              <a:chExt cx="1200" cy="126"/>
            </a:xfrm>
          </p:grpSpPr>
          <p:sp>
            <p:nvSpPr>
              <p:cNvPr id="42" name="椭圆 41"/>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椭圆 42"/>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椭圆 43"/>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椭圆 44"/>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椭圆 45"/>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椭圆 46"/>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50" name="等腰三角形 49"/>
          <p:cNvSpPr/>
          <p:nvPr userDrawn="1"/>
        </p:nvSpPr>
        <p:spPr>
          <a:xfrm>
            <a:off x="9999345" y="5568950"/>
            <a:ext cx="1841500" cy="887730"/>
          </a:xfrm>
          <a:prstGeom prst="triangl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等腰三角形 48"/>
          <p:cNvSpPr/>
          <p:nvPr userDrawn="1"/>
        </p:nvSpPr>
        <p:spPr>
          <a:xfrm>
            <a:off x="9478645" y="5930265"/>
            <a:ext cx="1092200" cy="526415"/>
          </a:xfrm>
          <a:prstGeom prst="triangle">
            <a:avLst/>
          </a:prstGeom>
          <a:solidFill>
            <a:srgbClr val="0097D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52" name="直接连接符 51"/>
          <p:cNvCxnSpPr/>
          <p:nvPr/>
        </p:nvCxnSpPr>
        <p:spPr>
          <a:xfrm>
            <a:off x="1181100" y="3509645"/>
            <a:ext cx="5708650" cy="0"/>
          </a:xfrm>
          <a:prstGeom prst="line">
            <a:avLst/>
          </a:prstGeom>
          <a:ln w="12700">
            <a:solidFill>
              <a:srgbClr val="2386EE"/>
            </a:solidFill>
          </a:ln>
        </p:spPr>
        <p:style>
          <a:lnRef idx="1">
            <a:schemeClr val="accent1"/>
          </a:lnRef>
          <a:fillRef idx="0">
            <a:schemeClr val="accent1"/>
          </a:fillRef>
          <a:effectRef idx="0">
            <a:schemeClr val="accent1"/>
          </a:effectRef>
          <a:fontRef idx="minor">
            <a:schemeClr val="tx1"/>
          </a:fontRef>
        </p:style>
      </p:cxnSp>
      <p:sp>
        <p:nvSpPr>
          <p:cNvPr id="53" name="矩形 52"/>
          <p:cNvSpPr/>
          <p:nvPr userDrawn="1"/>
        </p:nvSpPr>
        <p:spPr>
          <a:xfrm>
            <a:off x="1174750" y="3433445"/>
            <a:ext cx="1762125" cy="762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5" name="图片 54" descr="爱瑞思软件"/>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24560" y="726440"/>
            <a:ext cx="2362200" cy="228600"/>
          </a:xfrm>
          <a:prstGeom prst="rect">
            <a:avLst/>
          </a:pr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17" name="弦形 16"/>
          <p:cNvSpPr/>
          <p:nvPr userDrawn="1"/>
        </p:nvSpPr>
        <p:spPr>
          <a:xfrm rot="12180000">
            <a:off x="-1163320" y="1487170"/>
            <a:ext cx="3762375" cy="3762375"/>
          </a:xfrm>
          <a:prstGeom prst="chord">
            <a:avLst/>
          </a:prstGeom>
          <a:gradFill>
            <a:gsLst>
              <a:gs pos="2000">
                <a:srgbClr val="2386EE"/>
              </a:gs>
              <a:gs pos="100000">
                <a:srgbClr val="0097DE">
                  <a:alpha val="64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椭圆 20"/>
          <p:cNvSpPr/>
          <p:nvPr userDrawn="1"/>
        </p:nvSpPr>
        <p:spPr>
          <a:xfrm>
            <a:off x="10852785" y="2459355"/>
            <a:ext cx="1339215" cy="1339215"/>
          </a:xfrm>
          <a:prstGeom prst="ellipse">
            <a:avLst/>
          </a:prstGeom>
          <a:gradFill>
            <a:gsLst>
              <a:gs pos="2000">
                <a:srgbClr val="2386EE"/>
              </a:gs>
              <a:gs pos="100000">
                <a:srgbClr val="0097DE">
                  <a:alpha val="57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弦形 21"/>
          <p:cNvSpPr/>
          <p:nvPr userDrawn="1"/>
        </p:nvSpPr>
        <p:spPr>
          <a:xfrm rot="6780000" flipH="1" flipV="1">
            <a:off x="4958080" y="-2037715"/>
            <a:ext cx="6410960" cy="6410960"/>
          </a:xfrm>
          <a:prstGeom prst="chord">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userDrawn="1"/>
        </p:nvSpPr>
        <p:spPr>
          <a:xfrm>
            <a:off x="2958465" y="5168900"/>
            <a:ext cx="571500" cy="571500"/>
          </a:xfrm>
          <a:prstGeom prst="ellipse">
            <a:avLst/>
          </a:prstGeom>
          <a:gradFill>
            <a:gsLst>
              <a:gs pos="2000">
                <a:srgbClr val="2386EE"/>
              </a:gs>
              <a:gs pos="100000">
                <a:srgbClr val="0097DE">
                  <a:alpha val="64000"/>
                </a:srgbClr>
              </a:gs>
            </a:gsLst>
            <a:lin ang="15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userDrawn="1"/>
        </p:nvSpPr>
        <p:spPr>
          <a:xfrm>
            <a:off x="3426460" y="1358900"/>
            <a:ext cx="292100" cy="292100"/>
          </a:xfrm>
          <a:prstGeom prst="ellipse">
            <a:avLst/>
          </a:prstGeom>
          <a:gradFill>
            <a:gsLst>
              <a:gs pos="2000">
                <a:srgbClr val="2386EE"/>
              </a:gs>
              <a:gs pos="100000">
                <a:srgbClr val="0097DE">
                  <a:alpha val="28000"/>
                </a:srgbClr>
              </a:gs>
            </a:gsLst>
            <a:lin ang="15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标题 24"/>
          <p:cNvSpPr>
            <a:spLocks noGrp="1"/>
          </p:cNvSpPr>
          <p:nvPr>
            <p:ph type="ctrTitle" idx="13" hasCustomPrompt="1"/>
            <p:custDataLst>
              <p:tags r:id="rId2"/>
            </p:custDataLst>
          </p:nvPr>
        </p:nvSpPr>
        <p:spPr>
          <a:xfrm>
            <a:off x="3721100" y="19913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6" name="副标题 25"/>
          <p:cNvSpPr>
            <a:spLocks noGrp="1"/>
          </p:cNvSpPr>
          <p:nvPr>
            <p:ph type="subTitle" idx="14" hasCustomPrompt="1"/>
            <p:custDataLst>
              <p:tags r:id="rId3"/>
            </p:custDataLst>
          </p:nvPr>
        </p:nvSpPr>
        <p:spPr>
          <a:xfrm>
            <a:off x="3721100" y="350837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27" name="文本占位符 26"/>
          <p:cNvSpPr>
            <a:spLocks noGrp="1"/>
          </p:cNvSpPr>
          <p:nvPr>
            <p:ph type="body" sz="quarter" idx="16" hasCustomPrompt="1"/>
            <p:custDataLst>
              <p:tags r:id="rId4"/>
            </p:custDataLst>
          </p:nvPr>
        </p:nvSpPr>
        <p:spPr>
          <a:xfrm>
            <a:off x="4496118" y="619125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cxnSp>
        <p:nvCxnSpPr>
          <p:cNvPr id="28" name="直接连接符 27"/>
          <p:cNvCxnSpPr/>
          <p:nvPr userDrawn="1"/>
        </p:nvCxnSpPr>
        <p:spPr>
          <a:xfrm>
            <a:off x="11887200" y="4357370"/>
            <a:ext cx="0" cy="1477645"/>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userDrawn="1"/>
        </p:nvCxnSpPr>
        <p:spPr>
          <a:xfrm flipH="1">
            <a:off x="10962005" y="327660"/>
            <a:ext cx="925195" cy="0"/>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nvCxnSpPr>
        <p:spPr>
          <a:xfrm flipH="1">
            <a:off x="10377805" y="492760"/>
            <a:ext cx="1509395" cy="0"/>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pic>
        <p:nvPicPr>
          <p:cNvPr id="31" name="图片 30" descr="LOGO爱瑞思软件"/>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899" y="388678"/>
            <a:ext cx="2071296" cy="208800"/>
          </a:xfrm>
          <a:prstGeom prst="rect">
            <a:avLst/>
          </a:prstGeom>
        </p:spPr>
      </p:pic>
      <p:sp>
        <p:nvSpPr>
          <p:cNvPr id="32" name="矩形 31"/>
          <p:cNvSpPr/>
          <p:nvPr userDrawn="1"/>
        </p:nvSpPr>
        <p:spPr>
          <a:xfrm flipV="1">
            <a:off x="3721100" y="3114675"/>
            <a:ext cx="5588000" cy="576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17" name="弦形 16"/>
          <p:cNvSpPr/>
          <p:nvPr userDrawn="1"/>
        </p:nvSpPr>
        <p:spPr>
          <a:xfrm rot="12180000">
            <a:off x="-1163320" y="1487170"/>
            <a:ext cx="3762375" cy="3762375"/>
          </a:xfrm>
          <a:prstGeom prst="chord">
            <a:avLst/>
          </a:prstGeom>
          <a:gradFill>
            <a:gsLst>
              <a:gs pos="2000">
                <a:srgbClr val="2386EE"/>
              </a:gs>
              <a:gs pos="100000">
                <a:srgbClr val="0097DE">
                  <a:alpha val="64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椭圆 20"/>
          <p:cNvSpPr/>
          <p:nvPr userDrawn="1"/>
        </p:nvSpPr>
        <p:spPr>
          <a:xfrm>
            <a:off x="10852785" y="2459355"/>
            <a:ext cx="1339215" cy="1339215"/>
          </a:xfrm>
          <a:prstGeom prst="ellipse">
            <a:avLst/>
          </a:prstGeom>
          <a:gradFill>
            <a:gsLst>
              <a:gs pos="2000">
                <a:srgbClr val="2386EE"/>
              </a:gs>
              <a:gs pos="100000">
                <a:srgbClr val="0097DE">
                  <a:alpha val="57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弦形 21"/>
          <p:cNvSpPr/>
          <p:nvPr userDrawn="1"/>
        </p:nvSpPr>
        <p:spPr>
          <a:xfrm rot="6780000" flipH="1" flipV="1">
            <a:off x="4958080" y="-2037715"/>
            <a:ext cx="6410960" cy="6410960"/>
          </a:xfrm>
          <a:prstGeom prst="chord">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userDrawn="1"/>
        </p:nvSpPr>
        <p:spPr>
          <a:xfrm>
            <a:off x="2958465" y="5168900"/>
            <a:ext cx="571500" cy="571500"/>
          </a:xfrm>
          <a:prstGeom prst="ellipse">
            <a:avLst/>
          </a:prstGeom>
          <a:gradFill>
            <a:gsLst>
              <a:gs pos="2000">
                <a:srgbClr val="2386EE"/>
              </a:gs>
              <a:gs pos="100000">
                <a:srgbClr val="0097DE">
                  <a:alpha val="64000"/>
                </a:srgbClr>
              </a:gs>
            </a:gsLst>
            <a:lin ang="15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userDrawn="1"/>
        </p:nvSpPr>
        <p:spPr>
          <a:xfrm>
            <a:off x="3426460" y="1358900"/>
            <a:ext cx="292100" cy="292100"/>
          </a:xfrm>
          <a:prstGeom prst="ellipse">
            <a:avLst/>
          </a:prstGeom>
          <a:gradFill>
            <a:gsLst>
              <a:gs pos="2000">
                <a:srgbClr val="2386EE"/>
              </a:gs>
              <a:gs pos="100000">
                <a:srgbClr val="0097DE">
                  <a:alpha val="28000"/>
                </a:srgbClr>
              </a:gs>
            </a:gsLst>
            <a:lin ang="15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标题 24"/>
          <p:cNvSpPr>
            <a:spLocks noGrp="1"/>
          </p:cNvSpPr>
          <p:nvPr>
            <p:ph type="ctrTitle" idx="13" hasCustomPrompt="1"/>
            <p:custDataLst>
              <p:tags r:id="rId2"/>
            </p:custDataLst>
          </p:nvPr>
        </p:nvSpPr>
        <p:spPr>
          <a:xfrm>
            <a:off x="3721100" y="19913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6" name="副标题 25"/>
          <p:cNvSpPr>
            <a:spLocks noGrp="1"/>
          </p:cNvSpPr>
          <p:nvPr>
            <p:ph type="subTitle" idx="14" hasCustomPrompt="1"/>
            <p:custDataLst>
              <p:tags r:id="rId3"/>
            </p:custDataLst>
          </p:nvPr>
        </p:nvSpPr>
        <p:spPr>
          <a:xfrm>
            <a:off x="3721100" y="350837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27" name="文本占位符 26"/>
          <p:cNvSpPr>
            <a:spLocks noGrp="1"/>
          </p:cNvSpPr>
          <p:nvPr>
            <p:ph type="body" sz="quarter" idx="16" hasCustomPrompt="1"/>
            <p:custDataLst>
              <p:tags r:id="rId4"/>
            </p:custDataLst>
          </p:nvPr>
        </p:nvSpPr>
        <p:spPr>
          <a:xfrm>
            <a:off x="4496118" y="619125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cxnSp>
        <p:nvCxnSpPr>
          <p:cNvPr id="28" name="直接连接符 27"/>
          <p:cNvCxnSpPr/>
          <p:nvPr userDrawn="1"/>
        </p:nvCxnSpPr>
        <p:spPr>
          <a:xfrm>
            <a:off x="11887200" y="4357370"/>
            <a:ext cx="0" cy="1477645"/>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userDrawn="1"/>
        </p:nvCxnSpPr>
        <p:spPr>
          <a:xfrm flipH="1">
            <a:off x="10962005" y="327660"/>
            <a:ext cx="925195" cy="0"/>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nvCxnSpPr>
        <p:spPr>
          <a:xfrm flipH="1">
            <a:off x="10377805" y="492760"/>
            <a:ext cx="1509395" cy="0"/>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pic>
        <p:nvPicPr>
          <p:cNvPr id="31" name="图片 30" descr="LOGO爱瑞思软件"/>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899" y="388678"/>
            <a:ext cx="2071296" cy="208800"/>
          </a:xfrm>
          <a:prstGeom prst="rect">
            <a:avLst/>
          </a:prstGeom>
        </p:spPr>
      </p:pic>
      <p:sp>
        <p:nvSpPr>
          <p:cNvPr id="32" name="矩形 31"/>
          <p:cNvSpPr/>
          <p:nvPr userDrawn="1"/>
        </p:nvSpPr>
        <p:spPr>
          <a:xfrm flipV="1">
            <a:off x="3721100" y="3114675"/>
            <a:ext cx="5588000" cy="576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pic>
        <p:nvPicPr>
          <p:cNvPr id="4" name="图片 3" descr="dc53acbff6362781c00910ea991c2306d5dd142760c68-pycaLd_fw1200webp"/>
          <p:cNvPicPr>
            <a:picLocks noChangeAspect="1"/>
          </p:cNvPicPr>
          <p:nvPr userDrawn="1"/>
        </p:nvPicPr>
        <p:blipFill>
          <a:blip r:embed="rId2"/>
          <a:stretch>
            <a:fillRect/>
          </a:stretch>
        </p:blipFill>
        <p:spPr>
          <a:xfrm>
            <a:off x="0" y="262255"/>
            <a:ext cx="11696700" cy="6579235"/>
          </a:xfrm>
          <a:prstGeom prst="rect">
            <a:avLst/>
          </a:prstGeom>
        </p:spPr>
      </p:pic>
      <p:pic>
        <p:nvPicPr>
          <p:cNvPr id="5" name="图片 4" descr="dc53acbff6362781c00910ea991c2306d5dd142760c68-pycaLd_fw1200webp"/>
          <p:cNvPicPr>
            <a:picLocks noChangeAspect="1"/>
          </p:cNvPicPr>
          <p:nvPr userDrawn="1"/>
        </p:nvPicPr>
        <p:blipFill>
          <a:blip r:embed="rId2"/>
          <a:stretch>
            <a:fillRect/>
          </a:stretch>
        </p:blipFill>
        <p:spPr>
          <a:xfrm>
            <a:off x="633095" y="-3175"/>
            <a:ext cx="11430000" cy="6429375"/>
          </a:xfrm>
          <a:prstGeom prst="rect">
            <a:avLst/>
          </a:prstGeom>
        </p:spPr>
      </p:pic>
      <p:sp>
        <p:nvSpPr>
          <p:cNvPr id="6" name="矩形 5"/>
          <p:cNvSpPr/>
          <p:nvPr userDrawn="1"/>
        </p:nvSpPr>
        <p:spPr>
          <a:xfrm>
            <a:off x="-17145" y="-3175"/>
            <a:ext cx="12209145" cy="6861175"/>
          </a:xfrm>
          <a:prstGeom prst="rect">
            <a:avLst/>
          </a:prstGeom>
          <a:gradFill>
            <a:gsLst>
              <a:gs pos="0">
                <a:srgbClr val="00B0F0"/>
              </a:gs>
              <a:gs pos="100000">
                <a:srgbClr val="0068D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副标题 17"/>
          <p:cNvSpPr>
            <a:spLocks noGrp="1"/>
          </p:cNvSpPr>
          <p:nvPr>
            <p:ph type="subTitle" idx="14" hasCustomPrompt="1"/>
            <p:custDataLst>
              <p:tags r:id="rId3"/>
            </p:custDataLst>
          </p:nvPr>
        </p:nvSpPr>
        <p:spPr>
          <a:xfrm>
            <a:off x="1117918" y="386143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bg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pic>
        <p:nvPicPr>
          <p:cNvPr id="7" name="图片 6" descr="dc53acbff6362781c00910ea991c2306d5dd142760c68-pycaLd_fw1200webp"/>
          <p:cNvPicPr>
            <a:picLocks noChangeAspect="1"/>
          </p:cNvPicPr>
          <p:nvPr userDrawn="1"/>
        </p:nvPicPr>
        <p:blipFill>
          <a:blip r:embed="rId2"/>
          <a:stretch>
            <a:fillRect/>
          </a:stretch>
        </p:blipFill>
        <p:spPr>
          <a:xfrm>
            <a:off x="238760" y="262255"/>
            <a:ext cx="11696700" cy="6579235"/>
          </a:xfrm>
          <a:prstGeom prst="rect">
            <a:avLst/>
          </a:prstGeom>
        </p:spPr>
      </p:pic>
      <p:sp>
        <p:nvSpPr>
          <p:cNvPr id="19" name="标题 18"/>
          <p:cNvSpPr>
            <a:spLocks noGrp="1"/>
          </p:cNvSpPr>
          <p:nvPr>
            <p:ph type="ctrTitle" idx="13" hasCustomPrompt="1"/>
            <p:custDataLst>
              <p:tags r:id="rId4"/>
            </p:custDataLst>
          </p:nvPr>
        </p:nvSpPr>
        <p:spPr>
          <a:xfrm>
            <a:off x="3674428" y="22072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chemeClr val="bg1"/>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1" name="椭圆 20"/>
          <p:cNvSpPr/>
          <p:nvPr userDrawn="1"/>
        </p:nvSpPr>
        <p:spPr>
          <a:xfrm>
            <a:off x="6194425" y="262255"/>
            <a:ext cx="1339215" cy="1339215"/>
          </a:xfrm>
          <a:prstGeom prst="ellipse">
            <a:avLst/>
          </a:prstGeom>
          <a:gradFill>
            <a:gsLst>
              <a:gs pos="2000">
                <a:srgbClr val="2386EE"/>
              </a:gs>
              <a:gs pos="100000">
                <a:srgbClr val="0097DE">
                  <a:alpha val="57000"/>
                  <a:lumMod val="70000"/>
                  <a:lumOff val="30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椭圆 2"/>
          <p:cNvSpPr/>
          <p:nvPr userDrawn="1"/>
        </p:nvSpPr>
        <p:spPr>
          <a:xfrm>
            <a:off x="419735" y="412750"/>
            <a:ext cx="698500" cy="698500"/>
          </a:xfrm>
          <a:prstGeom prst="ellipse">
            <a:avLst/>
          </a:prstGeom>
          <a:gradFill>
            <a:gsLst>
              <a:gs pos="2000">
                <a:srgbClr val="2386EE">
                  <a:lumMod val="97000"/>
                </a:srgbClr>
              </a:gs>
              <a:gs pos="100000">
                <a:srgbClr val="0097DE">
                  <a:alpha val="57000"/>
                  <a:lumMod val="31000"/>
                  <a:lumOff val="69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1" name="图片 30" descr="LOGO爱瑞思软件"/>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899" y="388678"/>
            <a:ext cx="2071296" cy="208800"/>
          </a:xfrm>
          <a:prstGeom prst="rect">
            <a:avLst/>
          </a:prstGeom>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22217"/>
          <a:stretch>
            <a:fillRect/>
          </a:stretch>
        </p:blipFill>
        <p:spPr>
          <a:xfrm>
            <a:off x="0" y="0"/>
            <a:ext cx="12192000" cy="6858000"/>
          </a:xfrm>
          <a:prstGeom prst="rect">
            <a:avLst/>
          </a:prstGeom>
        </p:spPr>
      </p:pic>
      <p:pic>
        <p:nvPicPr>
          <p:cNvPr id="31" name="图片 30"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899" y="388678"/>
            <a:ext cx="2071296" cy="208800"/>
          </a:xfrm>
          <a:prstGeom prst="rect">
            <a:avLst/>
          </a:prstGeom>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2" name="任意多边形: 形状 14"/>
          <p:cNvSpPr/>
          <p:nvPr userDrawn="1"/>
        </p:nvSpPr>
        <p:spPr>
          <a:xfrm>
            <a:off x="0" y="0"/>
            <a:ext cx="9589770" cy="6858635"/>
          </a:xfrm>
          <a:custGeom>
            <a:avLst/>
            <a:gdLst>
              <a:gd name="connsiteX0" fmla="*/ 0 w 6446520"/>
              <a:gd name="connsiteY0" fmla="*/ 0 h 5143500"/>
              <a:gd name="connsiteX1" fmla="*/ 6163270 w 6446520"/>
              <a:gd name="connsiteY1" fmla="*/ 0 h 5143500"/>
              <a:gd name="connsiteX2" fmla="*/ 6231723 w 6446520"/>
              <a:gd name="connsiteY2" fmla="*/ 202306 h 5143500"/>
              <a:gd name="connsiteX3" fmla="*/ 6446520 w 6446520"/>
              <a:gd name="connsiteY3" fmla="*/ 1623060 h 5143500"/>
              <a:gd name="connsiteX4" fmla="*/ 5047153 w 6446520"/>
              <a:gd name="connsiteY4" fmla="*/ 5001433 h 5143500"/>
              <a:gd name="connsiteX5" fmla="*/ 4898143 w 6446520"/>
              <a:gd name="connsiteY5" fmla="*/ 5143500 h 5143500"/>
              <a:gd name="connsiteX6" fmla="*/ 0 w 644652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6520" h="5143500">
                <a:moveTo>
                  <a:pt x="0" y="0"/>
                </a:moveTo>
                <a:lnTo>
                  <a:pt x="6163270" y="0"/>
                </a:lnTo>
                <a:lnTo>
                  <a:pt x="6231723" y="202306"/>
                </a:lnTo>
                <a:cubicBezTo>
                  <a:pt x="6371319" y="651122"/>
                  <a:pt x="6446520" y="1128309"/>
                  <a:pt x="6446520" y="1623060"/>
                </a:cubicBezTo>
                <a:cubicBezTo>
                  <a:pt x="6446520" y="2942397"/>
                  <a:pt x="5911753" y="4136832"/>
                  <a:pt x="5047153" y="5001433"/>
                </a:cubicBezTo>
                <a:lnTo>
                  <a:pt x="4898143" y="5143500"/>
                </a:lnTo>
                <a:lnTo>
                  <a:pt x="0" y="5143500"/>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3" name="任意多边形: 形状 19"/>
          <p:cNvSpPr/>
          <p:nvPr userDrawn="1"/>
        </p:nvSpPr>
        <p:spPr>
          <a:xfrm>
            <a:off x="2658745" y="1074420"/>
            <a:ext cx="9532620" cy="5783580"/>
          </a:xfrm>
          <a:custGeom>
            <a:avLst/>
            <a:gdLst>
              <a:gd name="connsiteX0" fmla="*/ 4725096 w 6485316"/>
              <a:gd name="connsiteY0" fmla="*/ 0 h 4069080"/>
              <a:gd name="connsiteX1" fmla="*/ 6367843 w 6485316"/>
              <a:gd name="connsiteY1" fmla="*/ 289912 h 4069080"/>
              <a:gd name="connsiteX2" fmla="*/ 6485316 w 6485316"/>
              <a:gd name="connsiteY2" fmla="*/ 336230 h 4069080"/>
              <a:gd name="connsiteX3" fmla="*/ 6485316 w 6485316"/>
              <a:gd name="connsiteY3" fmla="*/ 4069080 h 4069080"/>
              <a:gd name="connsiteX4" fmla="*/ 0 w 6485316"/>
              <a:gd name="connsiteY4" fmla="*/ 4069080 h 4069080"/>
              <a:gd name="connsiteX5" fmla="*/ 2407 w 6485316"/>
              <a:gd name="connsiteY5" fmla="*/ 4050138 h 4069080"/>
              <a:gd name="connsiteX6" fmla="*/ 4725096 w 6485316"/>
              <a:gd name="connsiteY6" fmla="*/ 0 h 406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5316" h="4069080">
                <a:moveTo>
                  <a:pt x="4725096" y="0"/>
                </a:moveTo>
                <a:cubicBezTo>
                  <a:pt x="5302306" y="0"/>
                  <a:pt x="5855609" y="102358"/>
                  <a:pt x="6367843" y="289912"/>
                </a:cubicBezTo>
                <a:lnTo>
                  <a:pt x="6485316" y="336230"/>
                </a:lnTo>
                <a:lnTo>
                  <a:pt x="6485316" y="4069080"/>
                </a:lnTo>
                <a:lnTo>
                  <a:pt x="0" y="4069080"/>
                </a:lnTo>
                <a:lnTo>
                  <a:pt x="2407" y="4050138"/>
                </a:lnTo>
                <a:cubicBezTo>
                  <a:pt x="352822" y="1756793"/>
                  <a:pt x="2333799" y="0"/>
                  <a:pt x="4725096" y="0"/>
                </a:cubicBezTo>
                <a:close/>
              </a:path>
            </a:pathLst>
          </a:custGeom>
          <a:solidFill>
            <a:srgbClr val="2686E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14" name="图片 13"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7899" y="388678"/>
            <a:ext cx="2071296" cy="208800"/>
          </a:xfrm>
          <a:prstGeom prst="rect">
            <a:avLst/>
          </a:prstGeom>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6" name="任意多边形: 形状 16"/>
          <p:cNvSpPr/>
          <p:nvPr userDrawn="1"/>
        </p:nvSpPr>
        <p:spPr>
          <a:xfrm rot="10800000">
            <a:off x="1882140" y="0"/>
            <a:ext cx="10307320" cy="6856730"/>
          </a:xfrm>
          <a:custGeom>
            <a:avLst/>
            <a:gdLst>
              <a:gd name="connsiteX0" fmla="*/ 7414451 w 8417642"/>
              <a:gd name="connsiteY0" fmla="*/ 5143500 h 5143500"/>
              <a:gd name="connsiteX1" fmla="*/ 0 w 8417642"/>
              <a:gd name="connsiteY1" fmla="*/ 5143500 h 5143500"/>
              <a:gd name="connsiteX2" fmla="*/ 0 w 8417642"/>
              <a:gd name="connsiteY2" fmla="*/ 0 h 5143500"/>
              <a:gd name="connsiteX3" fmla="*/ 7867735 w 8417642"/>
              <a:gd name="connsiteY3" fmla="*/ 0 h 5143500"/>
              <a:gd name="connsiteX4" fmla="*/ 8042183 w 8417642"/>
              <a:gd name="connsiteY4" fmla="*/ 362132 h 5143500"/>
              <a:gd name="connsiteX5" fmla="*/ 8417642 w 8417642"/>
              <a:gd name="connsiteY5" fmla="*/ 2221844 h 5143500"/>
              <a:gd name="connsiteX6" fmla="*/ 7601679 w 8417642"/>
              <a:gd name="connsiteY6" fmla="*/ 48931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17642" h="5143500">
                <a:moveTo>
                  <a:pt x="7414451" y="5143500"/>
                </a:moveTo>
                <a:lnTo>
                  <a:pt x="0" y="5143500"/>
                </a:lnTo>
                <a:lnTo>
                  <a:pt x="0" y="0"/>
                </a:lnTo>
                <a:lnTo>
                  <a:pt x="7867735" y="0"/>
                </a:lnTo>
                <a:lnTo>
                  <a:pt x="8042183" y="362132"/>
                </a:lnTo>
                <a:cubicBezTo>
                  <a:pt x="8283950" y="933733"/>
                  <a:pt x="8417642" y="1562176"/>
                  <a:pt x="8417642" y="2221844"/>
                </a:cubicBezTo>
                <a:cubicBezTo>
                  <a:pt x="8417642" y="3211346"/>
                  <a:pt x="8116835" y="4130592"/>
                  <a:pt x="7601679" y="4893124"/>
                </a:cubicBez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2" name="任意多边形: 形状 11"/>
          <p:cNvSpPr/>
          <p:nvPr userDrawn="1"/>
        </p:nvSpPr>
        <p:spPr>
          <a:xfrm rot="10800000">
            <a:off x="0" y="0"/>
            <a:ext cx="5969635" cy="4618990"/>
          </a:xfrm>
          <a:custGeom>
            <a:avLst/>
            <a:gdLst>
              <a:gd name="connsiteX0" fmla="*/ 4384216 w 4384216"/>
              <a:gd name="connsiteY0" fmla="*/ 3465512 h 3465512"/>
              <a:gd name="connsiteX1" fmla="*/ 0 w 4384216"/>
              <a:gd name="connsiteY1" fmla="*/ 3465512 h 3465512"/>
              <a:gd name="connsiteX2" fmla="*/ 32176 w 4384216"/>
              <a:gd name="connsiteY2" fmla="*/ 3352202 h 3465512"/>
              <a:gd name="connsiteX3" fmla="*/ 4197212 w 4384216"/>
              <a:gd name="connsiteY3" fmla="*/ 11550 h 3465512"/>
              <a:gd name="connsiteX4" fmla="*/ 4384216 w 4384216"/>
              <a:gd name="connsiteY4" fmla="*/ 0 h 3465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4216" h="3465512">
                <a:moveTo>
                  <a:pt x="4384216" y="3465512"/>
                </a:moveTo>
                <a:lnTo>
                  <a:pt x="0" y="3465512"/>
                </a:lnTo>
                <a:lnTo>
                  <a:pt x="32176" y="3352202"/>
                </a:lnTo>
                <a:cubicBezTo>
                  <a:pt x="599286" y="1528888"/>
                  <a:pt x="2229157" y="173812"/>
                  <a:pt x="4197212" y="11550"/>
                </a:cubicBezTo>
                <a:lnTo>
                  <a:pt x="4384216" y="0"/>
                </a:lnTo>
                <a:close/>
              </a:path>
            </a:pathLst>
          </a:custGeom>
          <a:solidFill>
            <a:srgbClr val="2686E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en-US" altLang="zh-CN"/>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2" name="图片 1"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444558"/>
            <a:ext cx="2071296" cy="208800"/>
          </a:xfrm>
          <a:prstGeom prst="rect">
            <a:avLst/>
          </a:prstGeom>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pic>
        <p:nvPicPr>
          <p:cNvPr id="6" name="图片 5"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24658"/>
            <a:ext cx="2071296" cy="208800"/>
          </a:xfrm>
          <a:prstGeom prst="rect">
            <a:avLst/>
          </a:prstGeom>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矩形 5"/>
          <p:cNvSpPr/>
          <p:nvPr userDrawn="1"/>
        </p:nvSpPr>
        <p:spPr>
          <a:xfrm>
            <a:off x="-635" y="0"/>
            <a:ext cx="12192635" cy="936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444558"/>
            <a:ext cx="2071296" cy="208800"/>
          </a:xfrm>
          <a:prstGeom prst="rect">
            <a:avLst/>
          </a:prstGeom>
        </p:spPr>
      </p:pic>
      <p:sp>
        <p:nvSpPr>
          <p:cNvPr id="8" name="标题 7"/>
          <p:cNvSpPr>
            <a:spLocks noGrp="1"/>
          </p:cNvSpPr>
          <p:nvPr>
            <p:ph type="title"/>
            <p:custDataLst>
              <p:tags r:id="rId4"/>
            </p:custDataLst>
          </p:nvPr>
        </p:nvSpPr>
        <p:spPr>
          <a:xfrm>
            <a:off x="330200" y="28575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11" name="图片 10" descr="/Users/ui02/Desktop/爱瑞思2016.05.20/LOGO文件/公司LOGO/ppt-logo/1白.png1白"/>
          <p:cNvPicPr>
            <a:picLocks noChangeAspect="1"/>
          </p:cNvPicPr>
          <p:nvPr userDrawn="1"/>
        </p:nvPicPr>
        <p:blipFill>
          <a:blip r:embed="rId2"/>
          <a:srcRect/>
          <a:stretch>
            <a:fillRect/>
          </a:stretch>
        </p:blipFill>
        <p:spPr>
          <a:xfrm>
            <a:off x="380365" y="437515"/>
            <a:ext cx="217170" cy="217170"/>
          </a:xfrm>
          <a:prstGeom prst="rect">
            <a:avLst/>
          </a:prstGeom>
        </p:spPr>
      </p:pic>
      <p:sp>
        <p:nvSpPr>
          <p:cNvPr id="17" name="矩形 16"/>
          <p:cNvSpPr/>
          <p:nvPr userDrawn="1"/>
        </p:nvSpPr>
        <p:spPr>
          <a:xfrm>
            <a:off x="404495" y="888570"/>
            <a:ext cx="11520000" cy="144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532188"/>
            <a:ext cx="2071296" cy="208800"/>
          </a:xfrm>
          <a:prstGeom prst="rect">
            <a:avLst/>
          </a:prstGeom>
        </p:spPr>
      </p:pic>
      <p:sp>
        <p:nvSpPr>
          <p:cNvPr id="20" name="标题 19"/>
          <p:cNvSpPr>
            <a:spLocks noGrp="1"/>
          </p:cNvSpPr>
          <p:nvPr>
            <p:ph type="title"/>
            <p:custDataLst>
              <p:tags r:id="rId5"/>
            </p:custDataLst>
          </p:nvPr>
        </p:nvSpPr>
        <p:spPr>
          <a:xfrm>
            <a:off x="404495" y="373380"/>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2" name="直角三角形 1"/>
          <p:cNvSpPr/>
          <p:nvPr userDrawn="1"/>
        </p:nvSpPr>
        <p:spPr>
          <a:xfrm>
            <a:off x="6350" y="4495800"/>
            <a:ext cx="1955800" cy="2362200"/>
          </a:xfrm>
          <a:prstGeom prst="rtTriangle">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等腰三角形 2"/>
          <p:cNvSpPr/>
          <p:nvPr userDrawn="1"/>
        </p:nvSpPr>
        <p:spPr>
          <a:xfrm>
            <a:off x="470535" y="5727700"/>
            <a:ext cx="2400300" cy="1130300"/>
          </a:xfrm>
          <a:prstGeom prst="triangle">
            <a:avLst>
              <a:gd name="adj" fmla="val 50000"/>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13" name="图片 12"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64662"/>
            <a:ext cx="2071296" cy="208800"/>
          </a:xfrm>
          <a:prstGeom prst="rect">
            <a:avLst/>
          </a:prstGeom>
        </p:spPr>
      </p:pic>
      <p:sp>
        <p:nvSpPr>
          <p:cNvPr id="15" name="矩形 14"/>
          <p:cNvSpPr/>
          <p:nvPr userDrawn="1"/>
        </p:nvSpPr>
        <p:spPr>
          <a:xfrm>
            <a:off x="404495" y="403225"/>
            <a:ext cx="76200" cy="499745"/>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userDrawn="1"/>
        </p:nvSpPr>
        <p:spPr>
          <a:xfrm>
            <a:off x="521335" y="403225"/>
            <a:ext cx="1445260" cy="499745"/>
          </a:xfrm>
          <a:prstGeom prst="rect">
            <a:avLst/>
          </a:prstGeom>
          <a:gradFill rotWithShape="0">
            <a:gsLst>
              <a:gs pos="2000">
                <a:srgbClr val="2386EE">
                  <a:alpha val="100000"/>
                </a:srgbClr>
              </a:gs>
              <a:gs pos="89000">
                <a:schemeClr val="bg1">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标题 6"/>
          <p:cNvSpPr>
            <a:spLocks noGrp="1"/>
          </p:cNvSpPr>
          <p:nvPr>
            <p:ph type="title"/>
            <p:custDataLst>
              <p:tags r:id="rId4"/>
            </p:custDataLst>
          </p:nvPr>
        </p:nvSpPr>
        <p:spPr>
          <a:xfrm>
            <a:off x="636905" y="389890"/>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pic>
        <p:nvPicPr>
          <p:cNvPr id="13" name="图片 12"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64662"/>
            <a:ext cx="2071296" cy="208800"/>
          </a:xfrm>
          <a:prstGeom prst="rect">
            <a:avLst/>
          </a:prstGeom>
        </p:spPr>
      </p:pic>
      <p:sp>
        <p:nvSpPr>
          <p:cNvPr id="7" name="标题 6"/>
          <p:cNvSpPr>
            <a:spLocks noGrp="1"/>
          </p:cNvSpPr>
          <p:nvPr>
            <p:ph type="title"/>
            <p:custDataLst>
              <p:tags r:id="rId4"/>
            </p:custDataLst>
          </p:nvPr>
        </p:nvSpPr>
        <p:spPr>
          <a:xfrm>
            <a:off x="850900" y="380365"/>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6" name="椭圆 5"/>
          <p:cNvSpPr/>
          <p:nvPr userDrawn="1"/>
        </p:nvSpPr>
        <p:spPr>
          <a:xfrm>
            <a:off x="220345" y="380365"/>
            <a:ext cx="451485" cy="451485"/>
          </a:xfrm>
          <a:prstGeom prst="ellips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descr="Schola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7688" y="447708"/>
            <a:ext cx="316800" cy="316800"/>
          </a:xfrm>
          <a:prstGeom prst="rect">
            <a:avLst/>
          </a:prstGeom>
        </p:spPr>
      </p:pic>
      <p:sp>
        <p:nvSpPr>
          <p:cNvPr id="9" name="椭圆 8"/>
          <p:cNvSpPr/>
          <p:nvPr userDrawn="1"/>
        </p:nvSpPr>
        <p:spPr>
          <a:xfrm>
            <a:off x="652780" y="700405"/>
            <a:ext cx="131445" cy="131445"/>
          </a:xfrm>
          <a:prstGeom prst="ellips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弦形 9"/>
          <p:cNvSpPr/>
          <p:nvPr userDrawn="1"/>
        </p:nvSpPr>
        <p:spPr>
          <a:xfrm rot="6780000">
            <a:off x="939800" y="5391150"/>
            <a:ext cx="2155190" cy="2155190"/>
          </a:xfrm>
          <a:prstGeom prst="chord">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弦形 10"/>
          <p:cNvSpPr/>
          <p:nvPr userDrawn="1"/>
        </p:nvSpPr>
        <p:spPr>
          <a:xfrm rot="17580000">
            <a:off x="9853930" y="-654050"/>
            <a:ext cx="2155190" cy="2155190"/>
          </a:xfrm>
          <a:prstGeom prst="chord">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椭圆 11"/>
          <p:cNvSpPr/>
          <p:nvPr userDrawn="1"/>
        </p:nvSpPr>
        <p:spPr>
          <a:xfrm>
            <a:off x="6457950" y="1836420"/>
            <a:ext cx="4541520" cy="454152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userDrawn="1"/>
        </p:nvSpPr>
        <p:spPr>
          <a:xfrm>
            <a:off x="2889250" y="5378450"/>
            <a:ext cx="421640" cy="42164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椭圆 16"/>
          <p:cNvSpPr/>
          <p:nvPr userDrawn="1"/>
        </p:nvSpPr>
        <p:spPr>
          <a:xfrm>
            <a:off x="0" y="1836420"/>
            <a:ext cx="1506855" cy="1506855"/>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椭圆 18"/>
          <p:cNvSpPr/>
          <p:nvPr userDrawn="1"/>
        </p:nvSpPr>
        <p:spPr>
          <a:xfrm>
            <a:off x="3874135" y="2793365"/>
            <a:ext cx="845820" cy="84582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pic>
        <p:nvPicPr>
          <p:cNvPr id="4" name="图片 3" descr="dc53acbff6362781c00910ea991c2306d5dd142760c68-pycaLd_fw1200webp"/>
          <p:cNvPicPr>
            <a:picLocks noChangeAspect="1"/>
          </p:cNvPicPr>
          <p:nvPr userDrawn="1"/>
        </p:nvPicPr>
        <p:blipFill>
          <a:blip r:embed="rId2"/>
          <a:stretch>
            <a:fillRect/>
          </a:stretch>
        </p:blipFill>
        <p:spPr>
          <a:xfrm>
            <a:off x="0" y="262255"/>
            <a:ext cx="11696700" cy="6579235"/>
          </a:xfrm>
          <a:prstGeom prst="rect">
            <a:avLst/>
          </a:prstGeom>
        </p:spPr>
      </p:pic>
      <p:pic>
        <p:nvPicPr>
          <p:cNvPr id="5" name="图片 4" descr="dc53acbff6362781c00910ea991c2306d5dd142760c68-pycaLd_fw1200webp"/>
          <p:cNvPicPr>
            <a:picLocks noChangeAspect="1"/>
          </p:cNvPicPr>
          <p:nvPr userDrawn="1"/>
        </p:nvPicPr>
        <p:blipFill>
          <a:blip r:embed="rId2"/>
          <a:stretch>
            <a:fillRect/>
          </a:stretch>
        </p:blipFill>
        <p:spPr>
          <a:xfrm>
            <a:off x="633095" y="-3175"/>
            <a:ext cx="11430000" cy="6429375"/>
          </a:xfrm>
          <a:prstGeom prst="rect">
            <a:avLst/>
          </a:prstGeom>
        </p:spPr>
      </p:pic>
      <p:sp>
        <p:nvSpPr>
          <p:cNvPr id="6" name="矩形 5"/>
          <p:cNvSpPr/>
          <p:nvPr userDrawn="1"/>
        </p:nvSpPr>
        <p:spPr>
          <a:xfrm>
            <a:off x="-17145" y="-3175"/>
            <a:ext cx="12209145" cy="6861175"/>
          </a:xfrm>
          <a:prstGeom prst="rect">
            <a:avLst/>
          </a:prstGeom>
          <a:gradFill>
            <a:gsLst>
              <a:gs pos="0">
                <a:srgbClr val="00B0F0"/>
              </a:gs>
              <a:gs pos="100000">
                <a:srgbClr val="0068D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副标题 17"/>
          <p:cNvSpPr>
            <a:spLocks noGrp="1"/>
          </p:cNvSpPr>
          <p:nvPr>
            <p:ph type="subTitle" idx="14" hasCustomPrompt="1"/>
            <p:custDataLst>
              <p:tags r:id="rId3"/>
            </p:custDataLst>
          </p:nvPr>
        </p:nvSpPr>
        <p:spPr>
          <a:xfrm>
            <a:off x="1117918" y="386143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bg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pic>
        <p:nvPicPr>
          <p:cNvPr id="7" name="图片 6" descr="dc53acbff6362781c00910ea991c2306d5dd142760c68-pycaLd_fw1200webp"/>
          <p:cNvPicPr>
            <a:picLocks noChangeAspect="1"/>
          </p:cNvPicPr>
          <p:nvPr userDrawn="1"/>
        </p:nvPicPr>
        <p:blipFill>
          <a:blip r:embed="rId2"/>
          <a:stretch>
            <a:fillRect/>
          </a:stretch>
        </p:blipFill>
        <p:spPr>
          <a:xfrm>
            <a:off x="238760" y="262255"/>
            <a:ext cx="11696700" cy="6579235"/>
          </a:xfrm>
          <a:prstGeom prst="rect">
            <a:avLst/>
          </a:prstGeom>
        </p:spPr>
      </p:pic>
      <p:sp>
        <p:nvSpPr>
          <p:cNvPr id="19" name="标题 18"/>
          <p:cNvSpPr>
            <a:spLocks noGrp="1"/>
          </p:cNvSpPr>
          <p:nvPr>
            <p:ph type="ctrTitle" idx="13" hasCustomPrompt="1"/>
            <p:custDataLst>
              <p:tags r:id="rId4"/>
            </p:custDataLst>
          </p:nvPr>
        </p:nvSpPr>
        <p:spPr>
          <a:xfrm>
            <a:off x="3674428" y="22072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chemeClr val="bg1"/>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1" name="椭圆 20"/>
          <p:cNvSpPr/>
          <p:nvPr userDrawn="1"/>
        </p:nvSpPr>
        <p:spPr>
          <a:xfrm>
            <a:off x="6194425" y="262255"/>
            <a:ext cx="1339215" cy="1339215"/>
          </a:xfrm>
          <a:prstGeom prst="ellipse">
            <a:avLst/>
          </a:prstGeom>
          <a:gradFill>
            <a:gsLst>
              <a:gs pos="2000">
                <a:srgbClr val="2386EE"/>
              </a:gs>
              <a:gs pos="100000">
                <a:srgbClr val="0097DE">
                  <a:alpha val="57000"/>
                  <a:lumMod val="70000"/>
                  <a:lumOff val="30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椭圆 2"/>
          <p:cNvSpPr/>
          <p:nvPr userDrawn="1"/>
        </p:nvSpPr>
        <p:spPr>
          <a:xfrm>
            <a:off x="419735" y="412750"/>
            <a:ext cx="698500" cy="698500"/>
          </a:xfrm>
          <a:prstGeom prst="ellipse">
            <a:avLst/>
          </a:prstGeom>
          <a:gradFill>
            <a:gsLst>
              <a:gs pos="2000">
                <a:srgbClr val="2386EE">
                  <a:lumMod val="97000"/>
                </a:srgbClr>
              </a:gs>
              <a:gs pos="100000">
                <a:srgbClr val="0097DE">
                  <a:alpha val="57000"/>
                  <a:lumMod val="31000"/>
                  <a:lumOff val="69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1" name="图片 30" descr="LOGO爱瑞思软件"/>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899" y="388678"/>
            <a:ext cx="2071296" cy="208800"/>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11" name="图片 10" descr="/Users/ui02/Desktop/爱瑞思2016.05.20/LOGO文件/公司LOGO/ppt-logo/1白.png1白"/>
          <p:cNvPicPr>
            <a:picLocks noChangeAspect="1"/>
          </p:cNvPicPr>
          <p:nvPr userDrawn="1"/>
        </p:nvPicPr>
        <p:blipFill>
          <a:blip r:embed="rId2"/>
          <a:srcRect/>
          <a:stretch>
            <a:fillRect/>
          </a:stretch>
        </p:blipFill>
        <p:spPr>
          <a:xfrm>
            <a:off x="380365" y="437515"/>
            <a:ext cx="217170" cy="217170"/>
          </a:xfrm>
          <a:prstGeom prst="rect">
            <a:avLst/>
          </a:prstGeom>
        </p:spPr>
      </p:pic>
      <p:pic>
        <p:nvPicPr>
          <p:cNvPr id="13" name="图片 12"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444558"/>
            <a:ext cx="2071296" cy="208800"/>
          </a:xfrm>
          <a:prstGeom prst="rect">
            <a:avLst/>
          </a:prstGeom>
        </p:spPr>
      </p:pic>
      <p:sp>
        <p:nvSpPr>
          <p:cNvPr id="14" name="五边形 13"/>
          <p:cNvSpPr/>
          <p:nvPr userDrawn="1"/>
        </p:nvSpPr>
        <p:spPr>
          <a:xfrm>
            <a:off x="241300" y="194946"/>
            <a:ext cx="352425" cy="708024"/>
          </a:xfrm>
          <a:prstGeom prst="homePlat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195" tIns="107950" rIns="71755" bIns="107950" rtlCol="0" anchor="ctr">
            <a:spAutoFit/>
          </a:bodyPr>
          <a:p>
            <a:pPr algn="ctr"/>
            <a:endParaRPr lang="zh-CN" altLang="en-US" sz="3200"/>
          </a:p>
        </p:txBody>
      </p:sp>
      <p:sp>
        <p:nvSpPr>
          <p:cNvPr id="16" name="矩形 15"/>
          <p:cNvSpPr/>
          <p:nvPr userDrawn="1"/>
        </p:nvSpPr>
        <p:spPr>
          <a:xfrm>
            <a:off x="127000" y="193676"/>
            <a:ext cx="76200" cy="709200"/>
          </a:xfrm>
          <a:prstGeom prst="rect">
            <a:avLst/>
          </a:prstGeom>
          <a:solidFill>
            <a:srgbClr val="1BC4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标题 19"/>
          <p:cNvSpPr>
            <a:spLocks noGrp="1"/>
          </p:cNvSpPr>
          <p:nvPr>
            <p:ph type="title"/>
            <p:custDataLst>
              <p:tags r:id="rId5"/>
            </p:custDataLst>
          </p:nvPr>
        </p:nvSpPr>
        <p:spPr>
          <a:xfrm>
            <a:off x="619125" y="28575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1" name="任意多边形 20"/>
          <p:cNvSpPr/>
          <p:nvPr userDrawn="1"/>
        </p:nvSpPr>
        <p:spPr>
          <a:xfrm rot="5400000">
            <a:off x="-1724659" y="1716088"/>
            <a:ext cx="6877685" cy="3419475"/>
          </a:xfrm>
          <a:custGeom>
            <a:avLst/>
            <a:gdLst>
              <a:gd name="connsiteX0" fmla="*/ 0 w 10831"/>
              <a:gd name="connsiteY0" fmla="*/ 5385 h 5385"/>
              <a:gd name="connsiteX1" fmla="*/ 5415 w 10831"/>
              <a:gd name="connsiteY1" fmla="*/ 0 h 5385"/>
              <a:gd name="connsiteX2" fmla="*/ 10831 w 10831"/>
              <a:gd name="connsiteY2" fmla="*/ 5385 h 5385"/>
              <a:gd name="connsiteX3" fmla="*/ 0 w 10831"/>
              <a:gd name="connsiteY3" fmla="*/ 5385 h 5385"/>
            </a:gdLst>
            <a:ahLst/>
            <a:cxnLst>
              <a:cxn ang="0">
                <a:pos x="connsiteX0" y="connsiteY0"/>
              </a:cxn>
              <a:cxn ang="0">
                <a:pos x="connsiteX1" y="connsiteY1"/>
              </a:cxn>
              <a:cxn ang="0">
                <a:pos x="connsiteX2" y="connsiteY2"/>
              </a:cxn>
              <a:cxn ang="0">
                <a:pos x="connsiteX3" y="connsiteY3"/>
              </a:cxn>
            </a:cxnLst>
            <a:rect l="l" t="t" r="r" b="b"/>
            <a:pathLst>
              <a:path w="10831" h="5385">
                <a:moveTo>
                  <a:pt x="0" y="5385"/>
                </a:moveTo>
                <a:lnTo>
                  <a:pt x="5415" y="0"/>
                </a:lnTo>
                <a:lnTo>
                  <a:pt x="10831" y="5385"/>
                </a:lnTo>
                <a:lnTo>
                  <a:pt x="0" y="5385"/>
                </a:lnTo>
                <a:close/>
              </a:path>
            </a:pathLst>
          </a:custGeom>
          <a:solidFill>
            <a:srgbClr val="2386EE">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sp>
        <p:nvSpPr>
          <p:cNvPr id="26" name="燕尾形 25"/>
          <p:cNvSpPr/>
          <p:nvPr userDrawn="1"/>
        </p:nvSpPr>
        <p:spPr>
          <a:xfrm>
            <a:off x="26670" y="0"/>
            <a:ext cx="6794500" cy="6857365"/>
          </a:xfrm>
          <a:prstGeom prst="chevron">
            <a:avLst/>
          </a:prstGeom>
          <a:solidFill>
            <a:srgbClr val="2386EE">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燕尾形 26"/>
          <p:cNvSpPr/>
          <p:nvPr userDrawn="1"/>
        </p:nvSpPr>
        <p:spPr>
          <a:xfrm>
            <a:off x="3415665" y="-9525"/>
            <a:ext cx="6794500" cy="6866890"/>
          </a:xfrm>
          <a:prstGeom prst="chevron">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1"/>
        </p:nvSpPr>
        <p:spPr>
          <a:xfrm>
            <a:off x="404495" y="964770"/>
            <a:ext cx="11520000" cy="144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494088"/>
            <a:ext cx="2071296" cy="208800"/>
          </a:xfrm>
          <a:prstGeom prst="rect">
            <a:avLst/>
          </a:prstGeom>
        </p:spPr>
      </p:pic>
      <p:sp>
        <p:nvSpPr>
          <p:cNvPr id="20" name="标题 19"/>
          <p:cNvSpPr>
            <a:spLocks noGrp="1"/>
          </p:cNvSpPr>
          <p:nvPr>
            <p:ph type="title"/>
            <p:custDataLst>
              <p:tags r:id="rId4"/>
            </p:custDataLst>
          </p:nvPr>
        </p:nvSpPr>
        <p:spPr>
          <a:xfrm>
            <a:off x="404495" y="33528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9" name="任意多边形 16"/>
          <p:cNvSpPr/>
          <p:nvPr userDrawn="1">
            <p:custDataLst>
              <p:tags r:id="rId2"/>
            </p:custDataLst>
          </p:nvPr>
        </p:nvSpPr>
        <p:spPr>
          <a:xfrm rot="16200000">
            <a:off x="2665095" y="-2667000"/>
            <a:ext cx="6861810" cy="121881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0806" h="19372">
                <a:moveTo>
                  <a:pt x="0" y="0"/>
                </a:moveTo>
                <a:lnTo>
                  <a:pt x="10806" y="10806"/>
                </a:lnTo>
                <a:lnTo>
                  <a:pt x="10806" y="19372"/>
                </a:lnTo>
                <a:lnTo>
                  <a:pt x="0" y="19372"/>
                </a:lnTo>
                <a:lnTo>
                  <a:pt x="0" y="0"/>
                </a:lnTo>
                <a:close/>
              </a:path>
            </a:pathLst>
          </a:cu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直角三角形 9"/>
          <p:cNvSpPr/>
          <p:nvPr userDrawn="1">
            <p:custDataLst>
              <p:tags r:id="rId3"/>
            </p:custDataLst>
          </p:nvPr>
        </p:nvSpPr>
        <p:spPr>
          <a:xfrm rot="16200000">
            <a:off x="5333365" y="0"/>
            <a:ext cx="6858635" cy="6858635"/>
          </a:xfrm>
          <a:prstGeom prst="rtTriangle">
            <a:avLst/>
          </a:prstGeom>
          <a:solidFill>
            <a:schemeClr val="accent1">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标题 12"/>
          <p:cNvSpPr>
            <a:spLocks noGrp="1"/>
          </p:cNvSpPr>
          <p:nvPr>
            <p:ph type="title"/>
            <p:custDataLst>
              <p:tags r:id="rId4"/>
            </p:custDataLst>
          </p:nvPr>
        </p:nvSpPr>
        <p:spPr>
          <a:xfrm>
            <a:off x="697865" y="238125"/>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2" name="Rectangle 696"/>
          <p:cNvSpPr>
            <a:spLocks noChangeArrowheads="1"/>
          </p:cNvSpPr>
          <p:nvPr userDrawn="1"/>
        </p:nvSpPr>
        <p:spPr bwMode="auto">
          <a:xfrm>
            <a:off x="9161145" y="6750685"/>
            <a:ext cx="3044825" cy="114300"/>
          </a:xfrm>
          <a:prstGeom prst="rect">
            <a:avLst/>
          </a:prstGeom>
          <a:solidFill>
            <a:srgbClr val="BAD1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 name="Rectangle 697"/>
          <p:cNvSpPr>
            <a:spLocks noChangeArrowheads="1"/>
          </p:cNvSpPr>
          <p:nvPr userDrawn="1"/>
        </p:nvSpPr>
        <p:spPr bwMode="auto">
          <a:xfrm>
            <a:off x="5495290" y="6750685"/>
            <a:ext cx="3665855" cy="114300"/>
          </a:xfrm>
          <a:prstGeom prst="rect">
            <a:avLst/>
          </a:prstGeom>
          <a:solidFill>
            <a:srgbClr val="008DD5">
              <a:alpha val="93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 name="Rectangle 698"/>
          <p:cNvSpPr>
            <a:spLocks noChangeArrowheads="1"/>
          </p:cNvSpPr>
          <p:nvPr userDrawn="1"/>
        </p:nvSpPr>
        <p:spPr bwMode="auto">
          <a:xfrm>
            <a:off x="-7620" y="6750685"/>
            <a:ext cx="5502910" cy="114300"/>
          </a:xfrm>
          <a:prstGeom prst="rect">
            <a:avLst/>
          </a:prstGeom>
          <a:solidFill>
            <a:srgbClr val="0076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pic>
        <p:nvPicPr>
          <p:cNvPr id="12" name="图片 11" descr="/Users/ui02/Desktop/爱瑞思2016.05.20/LOGO文件/公司LOGO/ppt-logo/1白.png1白"/>
          <p:cNvPicPr>
            <a:picLocks noChangeAspect="1"/>
          </p:cNvPicPr>
          <p:nvPr userDrawn="1"/>
        </p:nvPicPr>
        <p:blipFill>
          <a:blip r:embed="rId5"/>
          <a:srcRect/>
          <a:stretch>
            <a:fillRect/>
          </a:stretch>
        </p:blipFill>
        <p:spPr>
          <a:xfrm>
            <a:off x="253365" y="310515"/>
            <a:ext cx="217170" cy="217170"/>
          </a:xfrm>
          <a:prstGeom prst="rect">
            <a:avLst/>
          </a:prstGeom>
        </p:spPr>
      </p:pic>
      <p:sp>
        <p:nvSpPr>
          <p:cNvPr id="5" name="矩形 4"/>
          <p:cNvSpPr/>
          <p:nvPr userDrawn="1"/>
        </p:nvSpPr>
        <p:spPr>
          <a:xfrm>
            <a:off x="209550" y="266700"/>
            <a:ext cx="304800" cy="304800"/>
          </a:xfrm>
          <a:prstGeom prst="rect">
            <a:avLst/>
          </a:prstGeom>
          <a:solidFill>
            <a:srgbClr val="2E9DE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userDrawn="1"/>
        </p:nvSpPr>
        <p:spPr>
          <a:xfrm>
            <a:off x="431800" y="482600"/>
            <a:ext cx="203200" cy="203200"/>
          </a:xfrm>
          <a:prstGeom prst="rect">
            <a:avLst/>
          </a:prstGeom>
          <a:solidFill>
            <a:srgbClr val="228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Users/ui02/Desktop/爱瑞思2016.05.20/LOGO文件/公司LOGO/ppt-logo/1白.png1白"/>
          <p:cNvPicPr>
            <a:picLocks noChangeAspect="1"/>
          </p:cNvPicPr>
          <p:nvPr userDrawn="1"/>
        </p:nvPicPr>
        <p:blipFill>
          <a:blip r:embed="rId5"/>
          <a:srcRect/>
          <a:stretch>
            <a:fillRect/>
          </a:stretch>
        </p:blipFill>
        <p:spPr>
          <a:xfrm>
            <a:off x="253365" y="310515"/>
            <a:ext cx="217170" cy="217170"/>
          </a:xfrm>
          <a:prstGeom prst="rect">
            <a:avLst/>
          </a:prstGeom>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17" name="矩形 16"/>
          <p:cNvSpPr/>
          <p:nvPr userDrawn="1"/>
        </p:nvSpPr>
        <p:spPr>
          <a:xfrm flipV="1">
            <a:off x="404495" y="951230"/>
            <a:ext cx="216000" cy="50400"/>
          </a:xfrm>
          <a:prstGeom prst="rect">
            <a:avLst/>
          </a:prstGeom>
          <a:solidFill>
            <a:srgbClr val="2386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86888"/>
            <a:ext cx="2071296" cy="208800"/>
          </a:xfrm>
          <a:prstGeom prst="rect">
            <a:avLst/>
          </a:prstGeom>
        </p:spPr>
      </p:pic>
      <p:sp>
        <p:nvSpPr>
          <p:cNvPr id="20" name="标题 19"/>
          <p:cNvSpPr>
            <a:spLocks noGrp="1"/>
          </p:cNvSpPr>
          <p:nvPr>
            <p:ph type="title"/>
            <p:custDataLst>
              <p:tags r:id="rId4"/>
            </p:custDataLst>
          </p:nvPr>
        </p:nvSpPr>
        <p:spPr>
          <a:xfrm>
            <a:off x="404495" y="33528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矩形 2"/>
          <p:cNvSpPr/>
          <p:nvPr userDrawn="1"/>
        </p:nvSpPr>
        <p:spPr>
          <a:xfrm flipV="1">
            <a:off x="652145" y="951230"/>
            <a:ext cx="1296000" cy="50400"/>
          </a:xfrm>
          <a:prstGeom prst="rect">
            <a:avLst/>
          </a:prstGeom>
          <a:gradFill>
            <a:gsLst>
              <a:gs pos="10000">
                <a:srgbClr val="2386EE">
                  <a:alpha val="0"/>
                </a:srgbClr>
              </a:gs>
              <a:gs pos="100000">
                <a:srgbClr val="2D84F1"/>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6" name="椭圆 5"/>
          <p:cNvSpPr/>
          <p:nvPr userDrawn="1"/>
        </p:nvSpPr>
        <p:spPr>
          <a:xfrm>
            <a:off x="81915" y="194310"/>
            <a:ext cx="635000" cy="635000"/>
          </a:xfrm>
          <a:prstGeom prst="ellipse">
            <a:avLst/>
          </a:prstGeom>
          <a:solidFill>
            <a:srgbClr val="2686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17"/>
          <p:cNvSpPr/>
          <p:nvPr userDrawn="1"/>
        </p:nvSpPr>
        <p:spPr>
          <a:xfrm>
            <a:off x="0" y="0"/>
            <a:ext cx="588645" cy="707390"/>
          </a:xfrm>
          <a:custGeom>
            <a:avLst/>
            <a:gdLst>
              <a:gd name="connsiteX0" fmla="*/ 0 w 471214"/>
              <a:gd name="connsiteY0" fmla="*/ 0 h 566513"/>
              <a:gd name="connsiteX1" fmla="*/ 467009 w 471214"/>
              <a:gd name="connsiteY1" fmla="*/ 0 h 566513"/>
              <a:gd name="connsiteX2" fmla="*/ 471214 w 471214"/>
              <a:gd name="connsiteY2" fmla="*/ 41711 h 566513"/>
              <a:gd name="connsiteX3" fmla="*/ 47382 w 471214"/>
              <a:gd name="connsiteY3" fmla="*/ 561737 h 566513"/>
              <a:gd name="connsiteX4" fmla="*/ 0 w 471214"/>
              <a:gd name="connsiteY4" fmla="*/ 566513 h 56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14" h="566513">
                <a:moveTo>
                  <a:pt x="0" y="0"/>
                </a:moveTo>
                <a:lnTo>
                  <a:pt x="467009" y="0"/>
                </a:lnTo>
                <a:lnTo>
                  <a:pt x="471214" y="41711"/>
                </a:lnTo>
                <a:cubicBezTo>
                  <a:pt x="471214" y="298224"/>
                  <a:pt x="289262" y="512241"/>
                  <a:pt x="47382" y="561737"/>
                </a:cubicBezTo>
                <a:lnTo>
                  <a:pt x="0" y="566513"/>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任意多边形: 形状 18"/>
          <p:cNvSpPr/>
          <p:nvPr userDrawn="1"/>
        </p:nvSpPr>
        <p:spPr>
          <a:xfrm rot="10800000">
            <a:off x="11720786" y="6291487"/>
            <a:ext cx="471214" cy="566513"/>
          </a:xfrm>
          <a:custGeom>
            <a:avLst/>
            <a:gdLst>
              <a:gd name="connsiteX0" fmla="*/ 0 w 471214"/>
              <a:gd name="connsiteY0" fmla="*/ 0 h 566513"/>
              <a:gd name="connsiteX1" fmla="*/ 467009 w 471214"/>
              <a:gd name="connsiteY1" fmla="*/ 0 h 566513"/>
              <a:gd name="connsiteX2" fmla="*/ 471214 w 471214"/>
              <a:gd name="connsiteY2" fmla="*/ 41711 h 566513"/>
              <a:gd name="connsiteX3" fmla="*/ 47382 w 471214"/>
              <a:gd name="connsiteY3" fmla="*/ 561737 h 566513"/>
              <a:gd name="connsiteX4" fmla="*/ 0 w 471214"/>
              <a:gd name="connsiteY4" fmla="*/ 566513 h 56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14" h="566513">
                <a:moveTo>
                  <a:pt x="0" y="0"/>
                </a:moveTo>
                <a:lnTo>
                  <a:pt x="467009" y="0"/>
                </a:lnTo>
                <a:lnTo>
                  <a:pt x="471214" y="41711"/>
                </a:lnTo>
                <a:cubicBezTo>
                  <a:pt x="471214" y="298224"/>
                  <a:pt x="289262" y="512241"/>
                  <a:pt x="47382" y="561737"/>
                </a:cubicBezTo>
                <a:lnTo>
                  <a:pt x="0" y="566513"/>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8" name="图片 7"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3149" y="6386888"/>
            <a:ext cx="2071296" cy="208800"/>
          </a:xfrm>
          <a:prstGeom prst="rect">
            <a:avLst/>
          </a:prstGeom>
        </p:spPr>
      </p:pic>
      <p:pic>
        <p:nvPicPr>
          <p:cNvPr id="10" name="图片 9" descr="Schola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490" y="349885"/>
            <a:ext cx="323850" cy="323850"/>
          </a:xfrm>
          <a:prstGeom prst="rect">
            <a:avLst/>
          </a:prstGeom>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06C55D7-E066-418A-AEC8-069F09E85A4B}"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AB974F8-A7F1-4D18-8774-52D0172077CE}" type="slidenum">
              <a:rPr lang="zh-CN" altLang="en-US" smtClean="0"/>
            </a:fld>
            <a:endParaRPr lang="zh-CN" altLang="en-US"/>
          </a:p>
        </p:txBody>
      </p:sp>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sp>
        <p:nvSpPr>
          <p:cNvPr id="9" name="任意多边形 16"/>
          <p:cNvSpPr/>
          <p:nvPr userDrawn="1">
            <p:custDataLst>
              <p:tags r:id="rId3"/>
            </p:custDataLst>
          </p:nvPr>
        </p:nvSpPr>
        <p:spPr>
          <a:xfrm rot="16200000">
            <a:off x="2667000" y="-2666365"/>
            <a:ext cx="6861810" cy="121881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0806" h="19372">
                <a:moveTo>
                  <a:pt x="0" y="0"/>
                </a:moveTo>
                <a:lnTo>
                  <a:pt x="10806" y="10806"/>
                </a:lnTo>
                <a:lnTo>
                  <a:pt x="10806" y="19372"/>
                </a:lnTo>
                <a:lnTo>
                  <a:pt x="0" y="19372"/>
                </a:lnTo>
                <a:lnTo>
                  <a:pt x="0" y="0"/>
                </a:lnTo>
                <a:close/>
              </a:path>
            </a:pathLst>
          </a:cu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直角三角形 9"/>
          <p:cNvSpPr/>
          <p:nvPr userDrawn="1">
            <p:custDataLst>
              <p:tags r:id="rId4"/>
            </p:custDataLst>
          </p:nvPr>
        </p:nvSpPr>
        <p:spPr>
          <a:xfrm rot="16200000">
            <a:off x="5333365" y="0"/>
            <a:ext cx="6858635" cy="6858635"/>
          </a:xfrm>
          <a:prstGeom prst="rtTriangle">
            <a:avLst/>
          </a:prstGeom>
          <a:solidFill>
            <a:schemeClr val="accent1">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2F2F2"/>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9"/>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7" name="日期占位符 3"/>
          <p:cNvSpPr>
            <a:spLocks noGrp="1"/>
          </p:cNvSpPr>
          <p:nvPr>
            <p:ph type="dt" sz="half" idx="2"/>
          </p:nvPr>
        </p:nvSpPr>
        <p:spPr>
          <a:xfrm>
            <a:off x="608641" y="6356350"/>
            <a:ext cx="284544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a:xfrm>
            <a:off x="4166400" y="6356350"/>
            <a:ext cx="38592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a:xfrm>
            <a:off x="8737921" y="6356350"/>
            <a:ext cx="2845440" cy="365125"/>
          </a:xfrm>
          <a:prstGeom prst="rect">
            <a:avLst/>
          </a:prstGeom>
        </p:spPr>
        <p:txBody>
          <a:bodyPr vert="horz" wrap="square" lIns="91440" tIns="45720" rIns="91440" bIns="45720" numCol="1" anchor="ctr" anchorCtr="0" compatLnSpc="1"/>
          <a:p>
            <a:pPr algn="r"/>
            <a:fld id="{9A0DB2DC-4C9A-4742-B13C-FB6460FD3503}" type="slidenum">
              <a:rPr lang="zh-CN" altLang="en-US" dirty="0"/>
            </a:fld>
            <a:endParaRPr lang="zh-CN" altLang="en-US"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等腰三角形 1"/>
          <p:cNvSpPr/>
          <p:nvPr userDrawn="1"/>
        </p:nvSpPr>
        <p:spPr>
          <a:xfrm rot="10800000">
            <a:off x="266700" y="0"/>
            <a:ext cx="3554095" cy="2059305"/>
          </a:xfrm>
          <a:prstGeom prst="triangl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LOGO爱瑞思软件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9675" y="337185"/>
            <a:ext cx="1488144" cy="690563"/>
          </a:xfrm>
          <a:prstGeom prst="rect">
            <a:avLst/>
          </a:prstGeom>
        </p:spPr>
      </p:pic>
      <p:sp>
        <p:nvSpPr>
          <p:cNvPr id="4" name="直角三角形 3"/>
          <p:cNvSpPr/>
          <p:nvPr userDrawn="1"/>
        </p:nvSpPr>
        <p:spPr>
          <a:xfrm rot="10800000">
            <a:off x="5104130" y="0"/>
            <a:ext cx="7087870" cy="6844665"/>
          </a:xfrm>
          <a:prstGeom prst="rtTriangle">
            <a:avLst/>
          </a:prstGeom>
          <a:blipFill rotWithShape="0">
            <a:blip r:embed="rId4"/>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0" name="直接连接符 9"/>
          <p:cNvCxnSpPr/>
          <p:nvPr userDrawn="1">
            <p:custDataLst>
              <p:tags r:id="rId5"/>
            </p:custDataLst>
          </p:nvPr>
        </p:nvCxnSpPr>
        <p:spPr>
          <a:xfrm>
            <a:off x="782955" y="3894455"/>
            <a:ext cx="5420360" cy="0"/>
          </a:xfrm>
          <a:prstGeom prst="line">
            <a:avLst/>
          </a:prstGeom>
          <a:ln w="38100">
            <a:solidFill>
              <a:srgbClr val="2386EE"/>
            </a:solidFill>
          </a:ln>
        </p:spPr>
        <p:style>
          <a:lnRef idx="1">
            <a:schemeClr val="accent1"/>
          </a:lnRef>
          <a:fillRef idx="0">
            <a:schemeClr val="accent1"/>
          </a:fillRef>
          <a:effectRef idx="0">
            <a:schemeClr val="accent1"/>
          </a:effectRef>
          <a:fontRef idx="minor">
            <a:schemeClr val="tx1"/>
          </a:fontRef>
        </p:style>
      </p:cxnSp>
      <p:sp>
        <p:nvSpPr>
          <p:cNvPr id="7" name="文本占位符 6"/>
          <p:cNvSpPr>
            <a:spLocks noGrp="1"/>
          </p:cNvSpPr>
          <p:nvPr>
            <p:ph type="body" sz="quarter" idx="16" hasCustomPrompt="1"/>
            <p:custDataLst>
              <p:tags r:id="rId6"/>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9" name="副标题 8"/>
          <p:cNvSpPr>
            <a:spLocks noGrp="1"/>
          </p:cNvSpPr>
          <p:nvPr>
            <p:ph type="subTitle" idx="14" hasCustomPrompt="1"/>
            <p:custDataLst>
              <p:tags r:id="rId7"/>
            </p:custDataLst>
          </p:nvPr>
        </p:nvSpPr>
        <p:spPr>
          <a:xfrm>
            <a:off x="762318" y="4170681"/>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1" name="标题 10"/>
          <p:cNvSpPr>
            <a:spLocks noGrp="1"/>
          </p:cNvSpPr>
          <p:nvPr>
            <p:ph type="ctrTitle" idx="13" hasCustomPrompt="1"/>
            <p:custDataLst>
              <p:tags r:id="rId8"/>
            </p:custDataLst>
          </p:nvPr>
        </p:nvSpPr>
        <p:spPr>
          <a:xfrm>
            <a:off x="762635" y="266954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5" name="任意多边形 4"/>
          <p:cNvSpPr/>
          <p:nvPr userDrawn="1"/>
        </p:nvSpPr>
        <p:spPr>
          <a:xfrm>
            <a:off x="859091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1BC4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3" name="任意多边形 12"/>
          <p:cNvSpPr/>
          <p:nvPr userDrawn="1"/>
        </p:nvSpPr>
        <p:spPr>
          <a:xfrm>
            <a:off x="8954770"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5" name="直接连接符 14"/>
          <p:cNvCxnSpPr/>
          <p:nvPr userDrawn="1"/>
        </p:nvCxnSpPr>
        <p:spPr>
          <a:xfrm flipH="1">
            <a:off x="8399780" y="4687570"/>
            <a:ext cx="1563370" cy="2188845"/>
          </a:xfrm>
          <a:prstGeom prst="line">
            <a:avLst/>
          </a:prstGeom>
          <a:ln>
            <a:solidFill>
              <a:srgbClr val="1BC4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6" name="等腰三角形 5"/>
          <p:cNvSpPr/>
          <p:nvPr userDrawn="1"/>
        </p:nvSpPr>
        <p:spPr>
          <a:xfrm rot="10800000">
            <a:off x="266700" y="0"/>
            <a:ext cx="3554095" cy="2059305"/>
          </a:xfrm>
          <a:prstGeom prst="triangl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LOGO爱瑞思软件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9675" y="337185"/>
            <a:ext cx="1488144" cy="690563"/>
          </a:xfrm>
          <a:prstGeom prst="rect">
            <a:avLst/>
          </a:prstGeom>
        </p:spPr>
      </p:pic>
      <p:sp>
        <p:nvSpPr>
          <p:cNvPr id="8" name="直角三角形 7"/>
          <p:cNvSpPr/>
          <p:nvPr userDrawn="1"/>
        </p:nvSpPr>
        <p:spPr>
          <a:xfrm rot="10800000">
            <a:off x="5104130" y="0"/>
            <a:ext cx="7087870" cy="6844665"/>
          </a:xfrm>
          <a:prstGeom prst="rtTriangle">
            <a:avLst/>
          </a:prstGeom>
          <a:blipFill rotWithShape="0">
            <a:blip r:embed="rId4"/>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0" name="直接连接符 9"/>
          <p:cNvCxnSpPr/>
          <p:nvPr userDrawn="1">
            <p:custDataLst>
              <p:tags r:id="rId5"/>
            </p:custDataLst>
          </p:nvPr>
        </p:nvCxnSpPr>
        <p:spPr>
          <a:xfrm>
            <a:off x="782955" y="3894455"/>
            <a:ext cx="5420360" cy="0"/>
          </a:xfrm>
          <a:prstGeom prst="line">
            <a:avLst/>
          </a:prstGeom>
          <a:ln w="38100">
            <a:solidFill>
              <a:srgbClr val="2386EE"/>
            </a:solidFill>
          </a:ln>
        </p:spPr>
        <p:style>
          <a:lnRef idx="1">
            <a:schemeClr val="accent1"/>
          </a:lnRef>
          <a:fillRef idx="0">
            <a:schemeClr val="accent1"/>
          </a:fillRef>
          <a:effectRef idx="0">
            <a:schemeClr val="accent1"/>
          </a:effectRef>
          <a:fontRef idx="minor">
            <a:schemeClr val="tx1"/>
          </a:fontRef>
        </p:style>
      </p:cxnSp>
      <p:sp>
        <p:nvSpPr>
          <p:cNvPr id="9" name="文本占位符 8"/>
          <p:cNvSpPr>
            <a:spLocks noGrp="1"/>
          </p:cNvSpPr>
          <p:nvPr>
            <p:ph type="body" sz="quarter" idx="16" hasCustomPrompt="1"/>
            <p:custDataLst>
              <p:tags r:id="rId6"/>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11" name="副标题 10"/>
          <p:cNvSpPr>
            <a:spLocks noGrp="1"/>
          </p:cNvSpPr>
          <p:nvPr>
            <p:ph type="subTitle" idx="14" hasCustomPrompt="1"/>
            <p:custDataLst>
              <p:tags r:id="rId7"/>
            </p:custDataLst>
          </p:nvPr>
        </p:nvSpPr>
        <p:spPr>
          <a:xfrm>
            <a:off x="762318" y="4170681"/>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2" name="标题 11"/>
          <p:cNvSpPr>
            <a:spLocks noGrp="1"/>
          </p:cNvSpPr>
          <p:nvPr>
            <p:ph type="ctrTitle" idx="13" hasCustomPrompt="1"/>
            <p:custDataLst>
              <p:tags r:id="rId8"/>
            </p:custDataLst>
          </p:nvPr>
        </p:nvSpPr>
        <p:spPr>
          <a:xfrm>
            <a:off x="762635" y="266954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18" name="任意多边形 17"/>
          <p:cNvSpPr/>
          <p:nvPr userDrawn="1"/>
        </p:nvSpPr>
        <p:spPr>
          <a:xfrm>
            <a:off x="824166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a:latin typeface="Microsoft YaHei Bold" panose="020B0503020204020204" charset="-122"/>
              <a:ea typeface="Microsoft YaHei Bold" panose="020B0503020204020204" charset="-122"/>
            </a:endParaRPr>
          </a:p>
        </p:txBody>
      </p:sp>
      <p:sp>
        <p:nvSpPr>
          <p:cNvPr id="14" name="任意多边形 13"/>
          <p:cNvSpPr/>
          <p:nvPr userDrawn="1"/>
        </p:nvSpPr>
        <p:spPr>
          <a:xfrm>
            <a:off x="859091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18AB6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5" name="任意多边形 14"/>
          <p:cNvSpPr/>
          <p:nvPr userDrawn="1"/>
        </p:nvSpPr>
        <p:spPr>
          <a:xfrm>
            <a:off x="8954770"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6" name="矩形 5"/>
          <p:cNvSpPr/>
          <p:nvPr userDrawn="1"/>
        </p:nvSpPr>
        <p:spPr>
          <a:xfrm>
            <a:off x="8890" y="0"/>
            <a:ext cx="12174220" cy="3480435"/>
          </a:xfrm>
          <a:prstGeom prst="rect">
            <a:avLst/>
          </a:prstGeom>
          <a:blipFill rotWithShape="0">
            <a:blip r:embed="rId2"/>
            <a:stretch>
              <a:fillRect t="-19000" b="-3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userDrawn="1"/>
        </p:nvSpPr>
        <p:spPr>
          <a:xfrm>
            <a:off x="0" y="0"/>
            <a:ext cx="12174855" cy="3471545"/>
          </a:xfrm>
          <a:prstGeom prst="rect">
            <a:avLst/>
          </a:prstGeom>
          <a:solidFill>
            <a:srgbClr val="2386E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副标题 8"/>
          <p:cNvSpPr>
            <a:spLocks noGrp="1"/>
          </p:cNvSpPr>
          <p:nvPr>
            <p:ph type="subTitle" idx="14" hasCustomPrompt="1"/>
            <p:custDataLst>
              <p:tags r:id="rId3"/>
            </p:custDataLst>
          </p:nvPr>
        </p:nvSpPr>
        <p:spPr>
          <a:xfrm>
            <a:off x="762318" y="387794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1" name="标题 10"/>
          <p:cNvSpPr>
            <a:spLocks noGrp="1"/>
          </p:cNvSpPr>
          <p:nvPr>
            <p:ph type="ctrTitle" idx="13" hasCustomPrompt="1"/>
            <p:custDataLst>
              <p:tags r:id="rId4"/>
            </p:custDataLst>
          </p:nvPr>
        </p:nvSpPr>
        <p:spPr>
          <a:xfrm>
            <a:off x="762635" y="222377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7" name="文本占位符 6"/>
          <p:cNvSpPr>
            <a:spLocks noGrp="1"/>
          </p:cNvSpPr>
          <p:nvPr>
            <p:ph type="body" sz="quarter" idx="16" hasCustomPrompt="1"/>
            <p:custDataLst>
              <p:tags r:id="rId5"/>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pic>
        <p:nvPicPr>
          <p:cNvPr id="8" name="图片 7" descr="LOGO爱瑞思软件"/>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8960" y="418465"/>
            <a:ext cx="2362200" cy="238125"/>
          </a:xfrm>
          <a:prstGeom prst="rect">
            <a:avLst/>
          </a:prstGeom>
        </p:spPr>
      </p:pic>
      <p:pic>
        <p:nvPicPr>
          <p:cNvPr id="16" name="图片 15" descr="LOGO"/>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509385" y="5711190"/>
            <a:ext cx="5673725" cy="114681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22217"/>
          <a:stretch>
            <a:fillRect/>
          </a:stretch>
        </p:blipFill>
        <p:spPr>
          <a:xfrm>
            <a:off x="0" y="0"/>
            <a:ext cx="12192000" cy="6858000"/>
          </a:xfrm>
          <a:prstGeom prst="rect">
            <a:avLst/>
          </a:prstGeom>
        </p:spPr>
      </p:pic>
      <p:pic>
        <p:nvPicPr>
          <p:cNvPr id="31" name="图片 30"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899" y="388678"/>
            <a:ext cx="2071296" cy="208800"/>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14" name="矩形 13"/>
          <p:cNvSpPr/>
          <p:nvPr userDrawn="1"/>
        </p:nvSpPr>
        <p:spPr>
          <a:xfrm>
            <a:off x="8890" y="-16510"/>
            <a:ext cx="12174220" cy="3480435"/>
          </a:xfrm>
          <a:prstGeom prst="rect">
            <a:avLst/>
          </a:prstGeom>
          <a:blipFill rotWithShape="0">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userDrawn="1"/>
        </p:nvSpPr>
        <p:spPr>
          <a:xfrm>
            <a:off x="8890" y="-16510"/>
            <a:ext cx="12174855" cy="3471545"/>
          </a:xfrm>
          <a:prstGeom prst="rect">
            <a:avLst/>
          </a:prstGeom>
          <a:solidFill>
            <a:srgbClr val="2386EE">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1"/>
        </p:nvSpPr>
        <p:spPr>
          <a:xfrm>
            <a:off x="351790" y="356235"/>
            <a:ext cx="11489055" cy="6100445"/>
          </a:xfrm>
          <a:prstGeom prst="rect">
            <a:avLst/>
          </a:prstGeom>
          <a:solidFill>
            <a:schemeClr val="bg1"/>
          </a:solidFill>
          <a:ln>
            <a:noFill/>
          </a:ln>
          <a:effectLst>
            <a:outerShdw blurRad="152400" dist="12700" sx="101000" sy="101000" algn="ctr" rotWithShape="0">
              <a:srgbClr val="0068DD">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副标题 17"/>
          <p:cNvSpPr>
            <a:spLocks noGrp="1"/>
          </p:cNvSpPr>
          <p:nvPr>
            <p:ph type="subTitle" idx="14" hasCustomPrompt="1"/>
            <p:custDataLst>
              <p:tags r:id="rId3"/>
            </p:custDataLst>
          </p:nvPr>
        </p:nvSpPr>
        <p:spPr>
          <a:xfrm>
            <a:off x="1117918" y="386143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9" name="标题 18"/>
          <p:cNvSpPr>
            <a:spLocks noGrp="1"/>
          </p:cNvSpPr>
          <p:nvPr>
            <p:ph type="ctrTitle" idx="13" hasCustomPrompt="1"/>
            <p:custDataLst>
              <p:tags r:id="rId4"/>
            </p:custDataLst>
          </p:nvPr>
        </p:nvSpPr>
        <p:spPr>
          <a:xfrm>
            <a:off x="1118235" y="22072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0" name="文本占位符 19"/>
          <p:cNvSpPr>
            <a:spLocks noGrp="1"/>
          </p:cNvSpPr>
          <p:nvPr>
            <p:ph type="body" sz="quarter" idx="16" hasCustomPrompt="1"/>
            <p:custDataLst>
              <p:tags r:id="rId5"/>
            </p:custDataLst>
          </p:nvPr>
        </p:nvSpPr>
        <p:spPr>
          <a:xfrm>
            <a:off x="1117918" y="581025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grpSp>
        <p:nvGrpSpPr>
          <p:cNvPr id="54" name="组合 53"/>
          <p:cNvGrpSpPr/>
          <p:nvPr userDrawn="1"/>
        </p:nvGrpSpPr>
        <p:grpSpPr>
          <a:xfrm>
            <a:off x="8858250" y="1419860"/>
            <a:ext cx="2383790" cy="2559685"/>
            <a:chOff x="13910" y="1847"/>
            <a:chExt cx="3754" cy="4031"/>
          </a:xfrm>
        </p:grpSpPr>
        <p:sp>
          <p:nvSpPr>
            <p:cNvPr id="25" name="椭圆 24"/>
            <p:cNvSpPr/>
            <p:nvPr userDrawn="1"/>
          </p:nvSpPr>
          <p:spPr>
            <a:xfrm>
              <a:off x="16300" y="5018"/>
              <a:ext cx="828" cy="828"/>
            </a:xfrm>
            <a:prstGeom prst="ellipse">
              <a:avLst/>
            </a:prstGeom>
            <a:gradFill>
              <a:gsLst>
                <a:gs pos="0">
                  <a:srgbClr val="00B0F0">
                    <a:alpha val="54000"/>
                  </a:srgbClr>
                </a:gs>
                <a:gs pos="100000">
                  <a:srgbClr val="0068DD"/>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userDrawn="1"/>
          </p:nvSpPr>
          <p:spPr>
            <a:xfrm>
              <a:off x="13910" y="1847"/>
              <a:ext cx="3754" cy="3754"/>
            </a:xfrm>
            <a:prstGeom prst="ellipse">
              <a:avLst/>
            </a:prstGeom>
            <a:blipFill rotWithShape="0">
              <a:blip r:embed="rId6"/>
              <a:stretch>
                <a:fillRect/>
              </a:stretch>
            </a:blipFill>
            <a:ln w="34925">
              <a:gradFill>
                <a:gsLst>
                  <a:gs pos="0">
                    <a:srgbClr val="0097DE"/>
                  </a:gs>
                  <a:gs pos="100000">
                    <a:srgbClr val="0068DD">
                      <a:alpha val="100000"/>
                    </a:srgbClr>
                  </a:gs>
                </a:gsLst>
                <a:lin ang="582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userDrawn="1"/>
          </p:nvSpPr>
          <p:spPr>
            <a:xfrm>
              <a:off x="13910" y="2487"/>
              <a:ext cx="440" cy="440"/>
            </a:xfrm>
            <a:prstGeom prst="ellipse">
              <a:avLst/>
            </a:prstGeom>
            <a:gradFill>
              <a:gsLst>
                <a:gs pos="0">
                  <a:srgbClr val="00B0F0"/>
                </a:gs>
                <a:gs pos="100000">
                  <a:srgbClr val="0068DD"/>
                </a:gs>
              </a:gsLst>
              <a:lin ang="161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椭圆 25"/>
            <p:cNvSpPr/>
            <p:nvPr userDrawn="1"/>
          </p:nvSpPr>
          <p:spPr>
            <a:xfrm>
              <a:off x="14073" y="4594"/>
              <a:ext cx="1284" cy="1284"/>
            </a:xfrm>
            <a:prstGeom prst="ellipse">
              <a:avLst/>
            </a:prstGeom>
            <a:gradFill>
              <a:gsLst>
                <a:gs pos="0">
                  <a:srgbClr val="00B0F0"/>
                </a:gs>
                <a:gs pos="100000">
                  <a:srgbClr val="0068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椭圆 56"/>
            <p:cNvSpPr/>
            <p:nvPr userDrawn="1"/>
          </p:nvSpPr>
          <p:spPr>
            <a:xfrm>
              <a:off x="15201" y="4839"/>
              <a:ext cx="272" cy="272"/>
            </a:xfrm>
            <a:prstGeom prst="ellipse">
              <a:avLst/>
            </a:prstGeom>
            <a:gradFill>
              <a:gsLst>
                <a:gs pos="0">
                  <a:srgbClr val="00B0F0"/>
                </a:gs>
                <a:gs pos="100000">
                  <a:srgbClr val="0068DD"/>
                </a:gs>
              </a:gsLst>
              <a:lin ang="9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8" name="组合 47"/>
          <p:cNvGrpSpPr/>
          <p:nvPr userDrawn="1"/>
        </p:nvGrpSpPr>
        <p:grpSpPr>
          <a:xfrm>
            <a:off x="10825480" y="584200"/>
            <a:ext cx="762000" cy="408940"/>
            <a:chOff x="17293" y="760"/>
            <a:chExt cx="1200" cy="644"/>
          </a:xfrm>
        </p:grpSpPr>
        <p:grpSp>
          <p:nvGrpSpPr>
            <p:cNvPr id="33" name="组合 32"/>
            <p:cNvGrpSpPr/>
            <p:nvPr userDrawn="1"/>
          </p:nvGrpSpPr>
          <p:grpSpPr>
            <a:xfrm>
              <a:off x="17293" y="760"/>
              <a:ext cx="1200" cy="126"/>
              <a:chOff x="17293" y="760"/>
              <a:chExt cx="1200" cy="126"/>
            </a:xfrm>
          </p:grpSpPr>
          <p:sp>
            <p:nvSpPr>
              <p:cNvPr id="27" name="椭圆 26"/>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椭圆 29"/>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椭圆 30"/>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椭圆 31"/>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4" name="组合 33"/>
            <p:cNvGrpSpPr/>
            <p:nvPr userDrawn="1"/>
          </p:nvGrpSpPr>
          <p:grpSpPr>
            <a:xfrm>
              <a:off x="17293" y="1019"/>
              <a:ext cx="1200" cy="126"/>
              <a:chOff x="17293" y="760"/>
              <a:chExt cx="1200" cy="126"/>
            </a:xfrm>
          </p:grpSpPr>
          <p:sp>
            <p:nvSpPr>
              <p:cNvPr id="35" name="椭圆 34"/>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椭圆 35"/>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椭圆 36"/>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椭圆 37"/>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椭圆 38"/>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椭圆 39"/>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1" name="组合 40"/>
            <p:cNvGrpSpPr/>
            <p:nvPr userDrawn="1"/>
          </p:nvGrpSpPr>
          <p:grpSpPr>
            <a:xfrm>
              <a:off x="17293" y="1278"/>
              <a:ext cx="1200" cy="126"/>
              <a:chOff x="17293" y="760"/>
              <a:chExt cx="1200" cy="126"/>
            </a:xfrm>
          </p:grpSpPr>
          <p:sp>
            <p:nvSpPr>
              <p:cNvPr id="42" name="椭圆 41"/>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椭圆 42"/>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椭圆 43"/>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椭圆 44"/>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椭圆 45"/>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椭圆 46"/>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50" name="等腰三角形 49"/>
          <p:cNvSpPr/>
          <p:nvPr userDrawn="1"/>
        </p:nvSpPr>
        <p:spPr>
          <a:xfrm>
            <a:off x="9999345" y="5568950"/>
            <a:ext cx="1841500" cy="887730"/>
          </a:xfrm>
          <a:prstGeom prst="triangl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等腰三角形 48"/>
          <p:cNvSpPr/>
          <p:nvPr userDrawn="1"/>
        </p:nvSpPr>
        <p:spPr>
          <a:xfrm>
            <a:off x="9478645" y="5930265"/>
            <a:ext cx="1092200" cy="526415"/>
          </a:xfrm>
          <a:prstGeom prst="triangle">
            <a:avLst/>
          </a:prstGeom>
          <a:solidFill>
            <a:srgbClr val="0097D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52" name="直接连接符 51"/>
          <p:cNvCxnSpPr/>
          <p:nvPr/>
        </p:nvCxnSpPr>
        <p:spPr>
          <a:xfrm>
            <a:off x="1181100" y="3509645"/>
            <a:ext cx="5708650" cy="0"/>
          </a:xfrm>
          <a:prstGeom prst="line">
            <a:avLst/>
          </a:prstGeom>
          <a:ln w="12700">
            <a:solidFill>
              <a:srgbClr val="2386EE"/>
            </a:solidFill>
          </a:ln>
        </p:spPr>
        <p:style>
          <a:lnRef idx="1">
            <a:schemeClr val="accent1"/>
          </a:lnRef>
          <a:fillRef idx="0">
            <a:schemeClr val="accent1"/>
          </a:fillRef>
          <a:effectRef idx="0">
            <a:schemeClr val="accent1"/>
          </a:effectRef>
          <a:fontRef idx="minor">
            <a:schemeClr val="tx1"/>
          </a:fontRef>
        </p:style>
      </p:cxnSp>
      <p:sp>
        <p:nvSpPr>
          <p:cNvPr id="53" name="矩形 52"/>
          <p:cNvSpPr/>
          <p:nvPr userDrawn="1"/>
        </p:nvSpPr>
        <p:spPr>
          <a:xfrm>
            <a:off x="1174750" y="3433445"/>
            <a:ext cx="1762125" cy="762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5" name="图片 54" descr="爱瑞思软件"/>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24560" y="726440"/>
            <a:ext cx="2362200" cy="228600"/>
          </a:xfrm>
          <a:prstGeom prst="rect">
            <a:avLst/>
          </a:prstGeom>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17" name="弦形 16"/>
          <p:cNvSpPr/>
          <p:nvPr userDrawn="1"/>
        </p:nvSpPr>
        <p:spPr>
          <a:xfrm rot="12180000">
            <a:off x="-1163320" y="1487170"/>
            <a:ext cx="3762375" cy="3762375"/>
          </a:xfrm>
          <a:prstGeom prst="chord">
            <a:avLst/>
          </a:prstGeom>
          <a:gradFill>
            <a:gsLst>
              <a:gs pos="2000">
                <a:srgbClr val="2386EE"/>
              </a:gs>
              <a:gs pos="100000">
                <a:srgbClr val="0097DE">
                  <a:alpha val="64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椭圆 20"/>
          <p:cNvSpPr/>
          <p:nvPr userDrawn="1"/>
        </p:nvSpPr>
        <p:spPr>
          <a:xfrm>
            <a:off x="10852785" y="2459355"/>
            <a:ext cx="1339215" cy="1339215"/>
          </a:xfrm>
          <a:prstGeom prst="ellipse">
            <a:avLst/>
          </a:prstGeom>
          <a:gradFill>
            <a:gsLst>
              <a:gs pos="2000">
                <a:srgbClr val="2386EE"/>
              </a:gs>
              <a:gs pos="100000">
                <a:srgbClr val="0097DE">
                  <a:alpha val="57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弦形 21"/>
          <p:cNvSpPr/>
          <p:nvPr userDrawn="1"/>
        </p:nvSpPr>
        <p:spPr>
          <a:xfrm rot="6780000" flipH="1" flipV="1">
            <a:off x="4958080" y="-2037715"/>
            <a:ext cx="6410960" cy="6410960"/>
          </a:xfrm>
          <a:prstGeom prst="chord">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userDrawn="1"/>
        </p:nvSpPr>
        <p:spPr>
          <a:xfrm>
            <a:off x="2958465" y="5168900"/>
            <a:ext cx="571500" cy="571500"/>
          </a:xfrm>
          <a:prstGeom prst="ellipse">
            <a:avLst/>
          </a:prstGeom>
          <a:gradFill>
            <a:gsLst>
              <a:gs pos="2000">
                <a:srgbClr val="2386EE"/>
              </a:gs>
              <a:gs pos="100000">
                <a:srgbClr val="0097DE">
                  <a:alpha val="64000"/>
                </a:srgbClr>
              </a:gs>
            </a:gsLst>
            <a:lin ang="15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userDrawn="1"/>
        </p:nvSpPr>
        <p:spPr>
          <a:xfrm>
            <a:off x="3426460" y="1358900"/>
            <a:ext cx="292100" cy="292100"/>
          </a:xfrm>
          <a:prstGeom prst="ellipse">
            <a:avLst/>
          </a:prstGeom>
          <a:gradFill>
            <a:gsLst>
              <a:gs pos="2000">
                <a:srgbClr val="2386EE"/>
              </a:gs>
              <a:gs pos="100000">
                <a:srgbClr val="0097DE">
                  <a:alpha val="28000"/>
                </a:srgbClr>
              </a:gs>
            </a:gsLst>
            <a:lin ang="15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标题 24"/>
          <p:cNvSpPr>
            <a:spLocks noGrp="1"/>
          </p:cNvSpPr>
          <p:nvPr>
            <p:ph type="ctrTitle" idx="13" hasCustomPrompt="1"/>
            <p:custDataLst>
              <p:tags r:id="rId2"/>
            </p:custDataLst>
          </p:nvPr>
        </p:nvSpPr>
        <p:spPr>
          <a:xfrm>
            <a:off x="3721100" y="19913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6" name="副标题 25"/>
          <p:cNvSpPr>
            <a:spLocks noGrp="1"/>
          </p:cNvSpPr>
          <p:nvPr>
            <p:ph type="subTitle" idx="14" hasCustomPrompt="1"/>
            <p:custDataLst>
              <p:tags r:id="rId3"/>
            </p:custDataLst>
          </p:nvPr>
        </p:nvSpPr>
        <p:spPr>
          <a:xfrm>
            <a:off x="3721100" y="350837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27" name="文本占位符 26"/>
          <p:cNvSpPr>
            <a:spLocks noGrp="1"/>
          </p:cNvSpPr>
          <p:nvPr>
            <p:ph type="body" sz="quarter" idx="16" hasCustomPrompt="1"/>
            <p:custDataLst>
              <p:tags r:id="rId4"/>
            </p:custDataLst>
          </p:nvPr>
        </p:nvSpPr>
        <p:spPr>
          <a:xfrm>
            <a:off x="4496118" y="619125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cxnSp>
        <p:nvCxnSpPr>
          <p:cNvPr id="28" name="直接连接符 27"/>
          <p:cNvCxnSpPr/>
          <p:nvPr userDrawn="1"/>
        </p:nvCxnSpPr>
        <p:spPr>
          <a:xfrm>
            <a:off x="11887200" y="4357370"/>
            <a:ext cx="0" cy="1477645"/>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userDrawn="1"/>
        </p:nvCxnSpPr>
        <p:spPr>
          <a:xfrm flipH="1">
            <a:off x="10962005" y="327660"/>
            <a:ext cx="925195" cy="0"/>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nvCxnSpPr>
        <p:spPr>
          <a:xfrm flipH="1">
            <a:off x="10377805" y="492760"/>
            <a:ext cx="1509395" cy="0"/>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pic>
        <p:nvPicPr>
          <p:cNvPr id="31" name="图片 30" descr="LOGO爱瑞思软件"/>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899" y="388678"/>
            <a:ext cx="2071296" cy="208800"/>
          </a:xfrm>
          <a:prstGeom prst="rect">
            <a:avLst/>
          </a:prstGeom>
        </p:spPr>
      </p:pic>
      <p:sp>
        <p:nvSpPr>
          <p:cNvPr id="32" name="矩形 31"/>
          <p:cNvSpPr/>
          <p:nvPr userDrawn="1"/>
        </p:nvSpPr>
        <p:spPr>
          <a:xfrm flipV="1">
            <a:off x="3721100" y="3114675"/>
            <a:ext cx="5588000" cy="576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pic>
        <p:nvPicPr>
          <p:cNvPr id="4" name="图片 3" descr="dc53acbff6362781c00910ea991c2306d5dd142760c68-pycaLd_fw1200webp"/>
          <p:cNvPicPr>
            <a:picLocks noChangeAspect="1"/>
          </p:cNvPicPr>
          <p:nvPr userDrawn="1"/>
        </p:nvPicPr>
        <p:blipFill>
          <a:blip r:embed="rId2"/>
          <a:stretch>
            <a:fillRect/>
          </a:stretch>
        </p:blipFill>
        <p:spPr>
          <a:xfrm>
            <a:off x="0" y="262255"/>
            <a:ext cx="11696700" cy="6579235"/>
          </a:xfrm>
          <a:prstGeom prst="rect">
            <a:avLst/>
          </a:prstGeom>
        </p:spPr>
      </p:pic>
      <p:pic>
        <p:nvPicPr>
          <p:cNvPr id="5" name="图片 4" descr="dc53acbff6362781c00910ea991c2306d5dd142760c68-pycaLd_fw1200webp"/>
          <p:cNvPicPr>
            <a:picLocks noChangeAspect="1"/>
          </p:cNvPicPr>
          <p:nvPr userDrawn="1"/>
        </p:nvPicPr>
        <p:blipFill>
          <a:blip r:embed="rId2"/>
          <a:stretch>
            <a:fillRect/>
          </a:stretch>
        </p:blipFill>
        <p:spPr>
          <a:xfrm>
            <a:off x="633095" y="-3175"/>
            <a:ext cx="11430000" cy="6429375"/>
          </a:xfrm>
          <a:prstGeom prst="rect">
            <a:avLst/>
          </a:prstGeom>
        </p:spPr>
      </p:pic>
      <p:sp>
        <p:nvSpPr>
          <p:cNvPr id="6" name="矩形 5"/>
          <p:cNvSpPr/>
          <p:nvPr userDrawn="1"/>
        </p:nvSpPr>
        <p:spPr>
          <a:xfrm>
            <a:off x="-17145" y="-3175"/>
            <a:ext cx="12209145" cy="6861175"/>
          </a:xfrm>
          <a:prstGeom prst="rect">
            <a:avLst/>
          </a:prstGeom>
          <a:gradFill>
            <a:gsLst>
              <a:gs pos="0">
                <a:srgbClr val="00B0F0"/>
              </a:gs>
              <a:gs pos="100000">
                <a:srgbClr val="0068D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副标题 17"/>
          <p:cNvSpPr>
            <a:spLocks noGrp="1"/>
          </p:cNvSpPr>
          <p:nvPr>
            <p:ph type="subTitle" idx="14" hasCustomPrompt="1"/>
            <p:custDataLst>
              <p:tags r:id="rId3"/>
            </p:custDataLst>
          </p:nvPr>
        </p:nvSpPr>
        <p:spPr>
          <a:xfrm>
            <a:off x="1117918" y="386143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bg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pic>
        <p:nvPicPr>
          <p:cNvPr id="7" name="图片 6" descr="dc53acbff6362781c00910ea991c2306d5dd142760c68-pycaLd_fw1200webp"/>
          <p:cNvPicPr>
            <a:picLocks noChangeAspect="1"/>
          </p:cNvPicPr>
          <p:nvPr userDrawn="1"/>
        </p:nvPicPr>
        <p:blipFill>
          <a:blip r:embed="rId2"/>
          <a:stretch>
            <a:fillRect/>
          </a:stretch>
        </p:blipFill>
        <p:spPr>
          <a:xfrm>
            <a:off x="238760" y="262255"/>
            <a:ext cx="11696700" cy="6579235"/>
          </a:xfrm>
          <a:prstGeom prst="rect">
            <a:avLst/>
          </a:prstGeom>
        </p:spPr>
      </p:pic>
      <p:sp>
        <p:nvSpPr>
          <p:cNvPr id="19" name="标题 18"/>
          <p:cNvSpPr>
            <a:spLocks noGrp="1"/>
          </p:cNvSpPr>
          <p:nvPr>
            <p:ph type="ctrTitle" idx="13" hasCustomPrompt="1"/>
            <p:custDataLst>
              <p:tags r:id="rId4"/>
            </p:custDataLst>
          </p:nvPr>
        </p:nvSpPr>
        <p:spPr>
          <a:xfrm>
            <a:off x="3674428" y="22072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chemeClr val="bg1"/>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1" name="椭圆 20"/>
          <p:cNvSpPr/>
          <p:nvPr userDrawn="1"/>
        </p:nvSpPr>
        <p:spPr>
          <a:xfrm>
            <a:off x="6194425" y="262255"/>
            <a:ext cx="1339215" cy="1339215"/>
          </a:xfrm>
          <a:prstGeom prst="ellipse">
            <a:avLst/>
          </a:prstGeom>
          <a:gradFill>
            <a:gsLst>
              <a:gs pos="2000">
                <a:srgbClr val="2386EE"/>
              </a:gs>
              <a:gs pos="100000">
                <a:srgbClr val="0097DE">
                  <a:alpha val="57000"/>
                  <a:lumMod val="70000"/>
                  <a:lumOff val="30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椭圆 2"/>
          <p:cNvSpPr/>
          <p:nvPr userDrawn="1"/>
        </p:nvSpPr>
        <p:spPr>
          <a:xfrm>
            <a:off x="419735" y="412750"/>
            <a:ext cx="698500" cy="698500"/>
          </a:xfrm>
          <a:prstGeom prst="ellipse">
            <a:avLst/>
          </a:prstGeom>
          <a:gradFill>
            <a:gsLst>
              <a:gs pos="2000">
                <a:srgbClr val="2386EE">
                  <a:lumMod val="97000"/>
                </a:srgbClr>
              </a:gs>
              <a:gs pos="100000">
                <a:srgbClr val="0097DE">
                  <a:alpha val="57000"/>
                  <a:lumMod val="31000"/>
                  <a:lumOff val="69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1" name="图片 30" descr="LOGO爱瑞思软件"/>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899" y="388678"/>
            <a:ext cx="2071296" cy="208800"/>
          </a:xfrm>
          <a:prstGeom prst="rect">
            <a:avLst/>
          </a:prstGeom>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22217"/>
          <a:stretch>
            <a:fillRect/>
          </a:stretch>
        </p:blipFill>
        <p:spPr>
          <a:xfrm>
            <a:off x="0" y="0"/>
            <a:ext cx="12192000" cy="6858000"/>
          </a:xfrm>
          <a:prstGeom prst="rect">
            <a:avLst/>
          </a:prstGeom>
        </p:spPr>
      </p:pic>
      <p:pic>
        <p:nvPicPr>
          <p:cNvPr id="31" name="图片 30"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899" y="388678"/>
            <a:ext cx="2071296" cy="208800"/>
          </a:xfrm>
          <a:prstGeom prst="rect">
            <a:avLst/>
          </a:prstGeom>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2" name="任意多边形: 形状 14"/>
          <p:cNvSpPr/>
          <p:nvPr userDrawn="1"/>
        </p:nvSpPr>
        <p:spPr>
          <a:xfrm>
            <a:off x="0" y="0"/>
            <a:ext cx="9589770" cy="6858635"/>
          </a:xfrm>
          <a:custGeom>
            <a:avLst/>
            <a:gdLst>
              <a:gd name="connsiteX0" fmla="*/ 0 w 6446520"/>
              <a:gd name="connsiteY0" fmla="*/ 0 h 5143500"/>
              <a:gd name="connsiteX1" fmla="*/ 6163270 w 6446520"/>
              <a:gd name="connsiteY1" fmla="*/ 0 h 5143500"/>
              <a:gd name="connsiteX2" fmla="*/ 6231723 w 6446520"/>
              <a:gd name="connsiteY2" fmla="*/ 202306 h 5143500"/>
              <a:gd name="connsiteX3" fmla="*/ 6446520 w 6446520"/>
              <a:gd name="connsiteY3" fmla="*/ 1623060 h 5143500"/>
              <a:gd name="connsiteX4" fmla="*/ 5047153 w 6446520"/>
              <a:gd name="connsiteY4" fmla="*/ 5001433 h 5143500"/>
              <a:gd name="connsiteX5" fmla="*/ 4898143 w 6446520"/>
              <a:gd name="connsiteY5" fmla="*/ 5143500 h 5143500"/>
              <a:gd name="connsiteX6" fmla="*/ 0 w 644652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6520" h="5143500">
                <a:moveTo>
                  <a:pt x="0" y="0"/>
                </a:moveTo>
                <a:lnTo>
                  <a:pt x="6163270" y="0"/>
                </a:lnTo>
                <a:lnTo>
                  <a:pt x="6231723" y="202306"/>
                </a:lnTo>
                <a:cubicBezTo>
                  <a:pt x="6371319" y="651122"/>
                  <a:pt x="6446520" y="1128309"/>
                  <a:pt x="6446520" y="1623060"/>
                </a:cubicBezTo>
                <a:cubicBezTo>
                  <a:pt x="6446520" y="2942397"/>
                  <a:pt x="5911753" y="4136832"/>
                  <a:pt x="5047153" y="5001433"/>
                </a:cubicBezTo>
                <a:lnTo>
                  <a:pt x="4898143" y="5143500"/>
                </a:lnTo>
                <a:lnTo>
                  <a:pt x="0" y="5143500"/>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3" name="任意多边形: 形状 19"/>
          <p:cNvSpPr/>
          <p:nvPr userDrawn="1"/>
        </p:nvSpPr>
        <p:spPr>
          <a:xfrm>
            <a:off x="2658745" y="1074420"/>
            <a:ext cx="9532620" cy="5783580"/>
          </a:xfrm>
          <a:custGeom>
            <a:avLst/>
            <a:gdLst>
              <a:gd name="connsiteX0" fmla="*/ 4725096 w 6485316"/>
              <a:gd name="connsiteY0" fmla="*/ 0 h 4069080"/>
              <a:gd name="connsiteX1" fmla="*/ 6367843 w 6485316"/>
              <a:gd name="connsiteY1" fmla="*/ 289912 h 4069080"/>
              <a:gd name="connsiteX2" fmla="*/ 6485316 w 6485316"/>
              <a:gd name="connsiteY2" fmla="*/ 336230 h 4069080"/>
              <a:gd name="connsiteX3" fmla="*/ 6485316 w 6485316"/>
              <a:gd name="connsiteY3" fmla="*/ 4069080 h 4069080"/>
              <a:gd name="connsiteX4" fmla="*/ 0 w 6485316"/>
              <a:gd name="connsiteY4" fmla="*/ 4069080 h 4069080"/>
              <a:gd name="connsiteX5" fmla="*/ 2407 w 6485316"/>
              <a:gd name="connsiteY5" fmla="*/ 4050138 h 4069080"/>
              <a:gd name="connsiteX6" fmla="*/ 4725096 w 6485316"/>
              <a:gd name="connsiteY6" fmla="*/ 0 h 406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5316" h="4069080">
                <a:moveTo>
                  <a:pt x="4725096" y="0"/>
                </a:moveTo>
                <a:cubicBezTo>
                  <a:pt x="5302306" y="0"/>
                  <a:pt x="5855609" y="102358"/>
                  <a:pt x="6367843" y="289912"/>
                </a:cubicBezTo>
                <a:lnTo>
                  <a:pt x="6485316" y="336230"/>
                </a:lnTo>
                <a:lnTo>
                  <a:pt x="6485316" y="4069080"/>
                </a:lnTo>
                <a:lnTo>
                  <a:pt x="0" y="4069080"/>
                </a:lnTo>
                <a:lnTo>
                  <a:pt x="2407" y="4050138"/>
                </a:lnTo>
                <a:cubicBezTo>
                  <a:pt x="352822" y="1756793"/>
                  <a:pt x="2333799" y="0"/>
                  <a:pt x="4725096" y="0"/>
                </a:cubicBezTo>
                <a:close/>
              </a:path>
            </a:pathLst>
          </a:custGeom>
          <a:solidFill>
            <a:srgbClr val="2686E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14" name="图片 13"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7899" y="388678"/>
            <a:ext cx="2071296" cy="208800"/>
          </a:xfrm>
          <a:prstGeom prst="rect">
            <a:avLst/>
          </a:prstGeom>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6" name="任意多边形: 形状 16"/>
          <p:cNvSpPr/>
          <p:nvPr userDrawn="1"/>
        </p:nvSpPr>
        <p:spPr>
          <a:xfrm rot="10800000">
            <a:off x="1882140" y="0"/>
            <a:ext cx="10307320" cy="6856730"/>
          </a:xfrm>
          <a:custGeom>
            <a:avLst/>
            <a:gdLst>
              <a:gd name="connsiteX0" fmla="*/ 7414451 w 8417642"/>
              <a:gd name="connsiteY0" fmla="*/ 5143500 h 5143500"/>
              <a:gd name="connsiteX1" fmla="*/ 0 w 8417642"/>
              <a:gd name="connsiteY1" fmla="*/ 5143500 h 5143500"/>
              <a:gd name="connsiteX2" fmla="*/ 0 w 8417642"/>
              <a:gd name="connsiteY2" fmla="*/ 0 h 5143500"/>
              <a:gd name="connsiteX3" fmla="*/ 7867735 w 8417642"/>
              <a:gd name="connsiteY3" fmla="*/ 0 h 5143500"/>
              <a:gd name="connsiteX4" fmla="*/ 8042183 w 8417642"/>
              <a:gd name="connsiteY4" fmla="*/ 362132 h 5143500"/>
              <a:gd name="connsiteX5" fmla="*/ 8417642 w 8417642"/>
              <a:gd name="connsiteY5" fmla="*/ 2221844 h 5143500"/>
              <a:gd name="connsiteX6" fmla="*/ 7601679 w 8417642"/>
              <a:gd name="connsiteY6" fmla="*/ 48931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17642" h="5143500">
                <a:moveTo>
                  <a:pt x="7414451" y="5143500"/>
                </a:moveTo>
                <a:lnTo>
                  <a:pt x="0" y="5143500"/>
                </a:lnTo>
                <a:lnTo>
                  <a:pt x="0" y="0"/>
                </a:lnTo>
                <a:lnTo>
                  <a:pt x="7867735" y="0"/>
                </a:lnTo>
                <a:lnTo>
                  <a:pt x="8042183" y="362132"/>
                </a:lnTo>
                <a:cubicBezTo>
                  <a:pt x="8283950" y="933733"/>
                  <a:pt x="8417642" y="1562176"/>
                  <a:pt x="8417642" y="2221844"/>
                </a:cubicBezTo>
                <a:cubicBezTo>
                  <a:pt x="8417642" y="3211346"/>
                  <a:pt x="8116835" y="4130592"/>
                  <a:pt x="7601679" y="4893124"/>
                </a:cubicBez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2" name="任意多边形: 形状 11"/>
          <p:cNvSpPr/>
          <p:nvPr userDrawn="1"/>
        </p:nvSpPr>
        <p:spPr>
          <a:xfrm rot="10800000">
            <a:off x="0" y="0"/>
            <a:ext cx="5969635" cy="4618990"/>
          </a:xfrm>
          <a:custGeom>
            <a:avLst/>
            <a:gdLst>
              <a:gd name="connsiteX0" fmla="*/ 4384216 w 4384216"/>
              <a:gd name="connsiteY0" fmla="*/ 3465512 h 3465512"/>
              <a:gd name="connsiteX1" fmla="*/ 0 w 4384216"/>
              <a:gd name="connsiteY1" fmla="*/ 3465512 h 3465512"/>
              <a:gd name="connsiteX2" fmla="*/ 32176 w 4384216"/>
              <a:gd name="connsiteY2" fmla="*/ 3352202 h 3465512"/>
              <a:gd name="connsiteX3" fmla="*/ 4197212 w 4384216"/>
              <a:gd name="connsiteY3" fmla="*/ 11550 h 3465512"/>
              <a:gd name="connsiteX4" fmla="*/ 4384216 w 4384216"/>
              <a:gd name="connsiteY4" fmla="*/ 0 h 3465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4216" h="3465512">
                <a:moveTo>
                  <a:pt x="4384216" y="3465512"/>
                </a:moveTo>
                <a:lnTo>
                  <a:pt x="0" y="3465512"/>
                </a:lnTo>
                <a:lnTo>
                  <a:pt x="32176" y="3352202"/>
                </a:lnTo>
                <a:cubicBezTo>
                  <a:pt x="599286" y="1528888"/>
                  <a:pt x="2229157" y="173812"/>
                  <a:pt x="4197212" y="11550"/>
                </a:cubicBezTo>
                <a:lnTo>
                  <a:pt x="4384216" y="0"/>
                </a:lnTo>
                <a:close/>
              </a:path>
            </a:pathLst>
          </a:custGeom>
          <a:solidFill>
            <a:srgbClr val="2686E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en-US" altLang="zh-CN"/>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2" name="图片 1"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444558"/>
            <a:ext cx="2071296" cy="208800"/>
          </a:xfrm>
          <a:prstGeom prst="rect">
            <a:avLst/>
          </a:prstGeom>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pic>
        <p:nvPicPr>
          <p:cNvPr id="6" name="图片 5"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24658"/>
            <a:ext cx="2071296" cy="208800"/>
          </a:xfrm>
          <a:prstGeom prst="rect">
            <a:avLst/>
          </a:prstGeom>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矩形 5"/>
          <p:cNvSpPr/>
          <p:nvPr userDrawn="1"/>
        </p:nvSpPr>
        <p:spPr>
          <a:xfrm>
            <a:off x="-635" y="0"/>
            <a:ext cx="12192635" cy="936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444558"/>
            <a:ext cx="2071296" cy="208800"/>
          </a:xfrm>
          <a:prstGeom prst="rect">
            <a:avLst/>
          </a:prstGeom>
        </p:spPr>
      </p:pic>
      <p:sp>
        <p:nvSpPr>
          <p:cNvPr id="8" name="标题 7"/>
          <p:cNvSpPr>
            <a:spLocks noGrp="1"/>
          </p:cNvSpPr>
          <p:nvPr>
            <p:ph type="title"/>
            <p:custDataLst>
              <p:tags r:id="rId4"/>
            </p:custDataLst>
          </p:nvPr>
        </p:nvSpPr>
        <p:spPr>
          <a:xfrm>
            <a:off x="330200" y="28575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11" name="图片 10" descr="/Users/ui02/Desktop/爱瑞思2016.05.20/LOGO文件/公司LOGO/ppt-logo/1白.png1白"/>
          <p:cNvPicPr>
            <a:picLocks noChangeAspect="1"/>
          </p:cNvPicPr>
          <p:nvPr userDrawn="1"/>
        </p:nvPicPr>
        <p:blipFill>
          <a:blip r:embed="rId2"/>
          <a:srcRect/>
          <a:stretch>
            <a:fillRect/>
          </a:stretch>
        </p:blipFill>
        <p:spPr>
          <a:xfrm>
            <a:off x="380365" y="437515"/>
            <a:ext cx="217170" cy="217170"/>
          </a:xfrm>
          <a:prstGeom prst="rect">
            <a:avLst/>
          </a:prstGeom>
        </p:spPr>
      </p:pic>
      <p:sp>
        <p:nvSpPr>
          <p:cNvPr id="17" name="矩形 16"/>
          <p:cNvSpPr/>
          <p:nvPr userDrawn="1"/>
        </p:nvSpPr>
        <p:spPr>
          <a:xfrm>
            <a:off x="404495" y="888570"/>
            <a:ext cx="11520000" cy="144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532188"/>
            <a:ext cx="2071296" cy="208800"/>
          </a:xfrm>
          <a:prstGeom prst="rect">
            <a:avLst/>
          </a:prstGeom>
        </p:spPr>
      </p:pic>
      <p:sp>
        <p:nvSpPr>
          <p:cNvPr id="20" name="标题 19"/>
          <p:cNvSpPr>
            <a:spLocks noGrp="1"/>
          </p:cNvSpPr>
          <p:nvPr>
            <p:ph type="title"/>
            <p:custDataLst>
              <p:tags r:id="rId5"/>
            </p:custDataLst>
          </p:nvPr>
        </p:nvSpPr>
        <p:spPr>
          <a:xfrm>
            <a:off x="404495" y="373380"/>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2" name="直角三角形 1"/>
          <p:cNvSpPr/>
          <p:nvPr userDrawn="1"/>
        </p:nvSpPr>
        <p:spPr>
          <a:xfrm>
            <a:off x="6350" y="4495800"/>
            <a:ext cx="1955800" cy="2362200"/>
          </a:xfrm>
          <a:prstGeom prst="rtTriangle">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等腰三角形 2"/>
          <p:cNvSpPr/>
          <p:nvPr userDrawn="1"/>
        </p:nvSpPr>
        <p:spPr>
          <a:xfrm>
            <a:off x="470535" y="5727700"/>
            <a:ext cx="2400300" cy="1130300"/>
          </a:xfrm>
          <a:prstGeom prst="triangle">
            <a:avLst>
              <a:gd name="adj" fmla="val 50000"/>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2" name="任意多边形: 形状 14"/>
          <p:cNvSpPr/>
          <p:nvPr userDrawn="1"/>
        </p:nvSpPr>
        <p:spPr>
          <a:xfrm>
            <a:off x="0" y="0"/>
            <a:ext cx="9589770" cy="6858635"/>
          </a:xfrm>
          <a:custGeom>
            <a:avLst/>
            <a:gdLst>
              <a:gd name="connsiteX0" fmla="*/ 0 w 6446520"/>
              <a:gd name="connsiteY0" fmla="*/ 0 h 5143500"/>
              <a:gd name="connsiteX1" fmla="*/ 6163270 w 6446520"/>
              <a:gd name="connsiteY1" fmla="*/ 0 h 5143500"/>
              <a:gd name="connsiteX2" fmla="*/ 6231723 w 6446520"/>
              <a:gd name="connsiteY2" fmla="*/ 202306 h 5143500"/>
              <a:gd name="connsiteX3" fmla="*/ 6446520 w 6446520"/>
              <a:gd name="connsiteY3" fmla="*/ 1623060 h 5143500"/>
              <a:gd name="connsiteX4" fmla="*/ 5047153 w 6446520"/>
              <a:gd name="connsiteY4" fmla="*/ 5001433 h 5143500"/>
              <a:gd name="connsiteX5" fmla="*/ 4898143 w 6446520"/>
              <a:gd name="connsiteY5" fmla="*/ 5143500 h 5143500"/>
              <a:gd name="connsiteX6" fmla="*/ 0 w 644652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6520" h="5143500">
                <a:moveTo>
                  <a:pt x="0" y="0"/>
                </a:moveTo>
                <a:lnTo>
                  <a:pt x="6163270" y="0"/>
                </a:lnTo>
                <a:lnTo>
                  <a:pt x="6231723" y="202306"/>
                </a:lnTo>
                <a:cubicBezTo>
                  <a:pt x="6371319" y="651122"/>
                  <a:pt x="6446520" y="1128309"/>
                  <a:pt x="6446520" y="1623060"/>
                </a:cubicBezTo>
                <a:cubicBezTo>
                  <a:pt x="6446520" y="2942397"/>
                  <a:pt x="5911753" y="4136832"/>
                  <a:pt x="5047153" y="5001433"/>
                </a:cubicBezTo>
                <a:lnTo>
                  <a:pt x="4898143" y="5143500"/>
                </a:lnTo>
                <a:lnTo>
                  <a:pt x="0" y="5143500"/>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3" name="任意多边形: 形状 19"/>
          <p:cNvSpPr/>
          <p:nvPr userDrawn="1"/>
        </p:nvSpPr>
        <p:spPr>
          <a:xfrm>
            <a:off x="2658745" y="1074420"/>
            <a:ext cx="9532620" cy="5783580"/>
          </a:xfrm>
          <a:custGeom>
            <a:avLst/>
            <a:gdLst>
              <a:gd name="connsiteX0" fmla="*/ 4725096 w 6485316"/>
              <a:gd name="connsiteY0" fmla="*/ 0 h 4069080"/>
              <a:gd name="connsiteX1" fmla="*/ 6367843 w 6485316"/>
              <a:gd name="connsiteY1" fmla="*/ 289912 h 4069080"/>
              <a:gd name="connsiteX2" fmla="*/ 6485316 w 6485316"/>
              <a:gd name="connsiteY2" fmla="*/ 336230 h 4069080"/>
              <a:gd name="connsiteX3" fmla="*/ 6485316 w 6485316"/>
              <a:gd name="connsiteY3" fmla="*/ 4069080 h 4069080"/>
              <a:gd name="connsiteX4" fmla="*/ 0 w 6485316"/>
              <a:gd name="connsiteY4" fmla="*/ 4069080 h 4069080"/>
              <a:gd name="connsiteX5" fmla="*/ 2407 w 6485316"/>
              <a:gd name="connsiteY5" fmla="*/ 4050138 h 4069080"/>
              <a:gd name="connsiteX6" fmla="*/ 4725096 w 6485316"/>
              <a:gd name="connsiteY6" fmla="*/ 0 h 406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5316" h="4069080">
                <a:moveTo>
                  <a:pt x="4725096" y="0"/>
                </a:moveTo>
                <a:cubicBezTo>
                  <a:pt x="5302306" y="0"/>
                  <a:pt x="5855609" y="102358"/>
                  <a:pt x="6367843" y="289912"/>
                </a:cubicBezTo>
                <a:lnTo>
                  <a:pt x="6485316" y="336230"/>
                </a:lnTo>
                <a:lnTo>
                  <a:pt x="6485316" y="4069080"/>
                </a:lnTo>
                <a:lnTo>
                  <a:pt x="0" y="4069080"/>
                </a:lnTo>
                <a:lnTo>
                  <a:pt x="2407" y="4050138"/>
                </a:lnTo>
                <a:cubicBezTo>
                  <a:pt x="352822" y="1756793"/>
                  <a:pt x="2333799" y="0"/>
                  <a:pt x="4725096" y="0"/>
                </a:cubicBezTo>
                <a:close/>
              </a:path>
            </a:pathLst>
          </a:custGeom>
          <a:solidFill>
            <a:srgbClr val="2686E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14" name="图片 13"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7899" y="388678"/>
            <a:ext cx="2071296" cy="208800"/>
          </a:xfrm>
          <a:prstGeom prst="rect">
            <a:avLst/>
          </a:prstGeom>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13" name="图片 12"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64662"/>
            <a:ext cx="2071296" cy="208800"/>
          </a:xfrm>
          <a:prstGeom prst="rect">
            <a:avLst/>
          </a:prstGeom>
        </p:spPr>
      </p:pic>
      <p:sp>
        <p:nvSpPr>
          <p:cNvPr id="15" name="矩形 14"/>
          <p:cNvSpPr/>
          <p:nvPr userDrawn="1"/>
        </p:nvSpPr>
        <p:spPr>
          <a:xfrm>
            <a:off x="404495" y="403225"/>
            <a:ext cx="76200" cy="499745"/>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userDrawn="1"/>
        </p:nvSpPr>
        <p:spPr>
          <a:xfrm>
            <a:off x="521335" y="403225"/>
            <a:ext cx="1445260" cy="499745"/>
          </a:xfrm>
          <a:prstGeom prst="rect">
            <a:avLst/>
          </a:prstGeom>
          <a:gradFill rotWithShape="0">
            <a:gsLst>
              <a:gs pos="2000">
                <a:srgbClr val="2386EE">
                  <a:alpha val="100000"/>
                </a:srgbClr>
              </a:gs>
              <a:gs pos="89000">
                <a:schemeClr val="bg1">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标题 6"/>
          <p:cNvSpPr>
            <a:spLocks noGrp="1"/>
          </p:cNvSpPr>
          <p:nvPr>
            <p:ph type="title"/>
            <p:custDataLst>
              <p:tags r:id="rId4"/>
            </p:custDataLst>
          </p:nvPr>
        </p:nvSpPr>
        <p:spPr>
          <a:xfrm>
            <a:off x="636905" y="389890"/>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pic>
        <p:nvPicPr>
          <p:cNvPr id="13" name="图片 12"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64662"/>
            <a:ext cx="2071296" cy="208800"/>
          </a:xfrm>
          <a:prstGeom prst="rect">
            <a:avLst/>
          </a:prstGeom>
        </p:spPr>
      </p:pic>
      <p:sp>
        <p:nvSpPr>
          <p:cNvPr id="7" name="标题 6"/>
          <p:cNvSpPr>
            <a:spLocks noGrp="1"/>
          </p:cNvSpPr>
          <p:nvPr>
            <p:ph type="title"/>
            <p:custDataLst>
              <p:tags r:id="rId4"/>
            </p:custDataLst>
          </p:nvPr>
        </p:nvSpPr>
        <p:spPr>
          <a:xfrm>
            <a:off x="850900" y="380365"/>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6" name="椭圆 5"/>
          <p:cNvSpPr/>
          <p:nvPr userDrawn="1"/>
        </p:nvSpPr>
        <p:spPr>
          <a:xfrm>
            <a:off x="220345" y="380365"/>
            <a:ext cx="451485" cy="451485"/>
          </a:xfrm>
          <a:prstGeom prst="ellips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descr="Schola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7688" y="447708"/>
            <a:ext cx="316800" cy="316800"/>
          </a:xfrm>
          <a:prstGeom prst="rect">
            <a:avLst/>
          </a:prstGeom>
        </p:spPr>
      </p:pic>
      <p:sp>
        <p:nvSpPr>
          <p:cNvPr id="9" name="椭圆 8"/>
          <p:cNvSpPr/>
          <p:nvPr userDrawn="1"/>
        </p:nvSpPr>
        <p:spPr>
          <a:xfrm>
            <a:off x="652780" y="700405"/>
            <a:ext cx="131445" cy="131445"/>
          </a:xfrm>
          <a:prstGeom prst="ellips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弦形 9"/>
          <p:cNvSpPr/>
          <p:nvPr userDrawn="1"/>
        </p:nvSpPr>
        <p:spPr>
          <a:xfrm rot="6780000">
            <a:off x="939800" y="5391150"/>
            <a:ext cx="2155190" cy="2155190"/>
          </a:xfrm>
          <a:prstGeom prst="chord">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弦形 10"/>
          <p:cNvSpPr/>
          <p:nvPr userDrawn="1"/>
        </p:nvSpPr>
        <p:spPr>
          <a:xfrm rot="17580000">
            <a:off x="9853930" y="-654050"/>
            <a:ext cx="2155190" cy="2155190"/>
          </a:xfrm>
          <a:prstGeom prst="chord">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椭圆 11"/>
          <p:cNvSpPr/>
          <p:nvPr userDrawn="1"/>
        </p:nvSpPr>
        <p:spPr>
          <a:xfrm>
            <a:off x="6457950" y="1836420"/>
            <a:ext cx="4541520" cy="454152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userDrawn="1"/>
        </p:nvSpPr>
        <p:spPr>
          <a:xfrm>
            <a:off x="2889250" y="5378450"/>
            <a:ext cx="421640" cy="42164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椭圆 16"/>
          <p:cNvSpPr/>
          <p:nvPr userDrawn="1"/>
        </p:nvSpPr>
        <p:spPr>
          <a:xfrm>
            <a:off x="0" y="1836420"/>
            <a:ext cx="1506855" cy="1506855"/>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椭圆 18"/>
          <p:cNvSpPr/>
          <p:nvPr userDrawn="1"/>
        </p:nvSpPr>
        <p:spPr>
          <a:xfrm>
            <a:off x="3874135" y="2793365"/>
            <a:ext cx="845820" cy="845820"/>
          </a:xfrm>
          <a:prstGeom prst="ellipse">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11" name="图片 10" descr="/Users/ui02/Desktop/爱瑞思2016.05.20/LOGO文件/公司LOGO/ppt-logo/1白.png1白"/>
          <p:cNvPicPr>
            <a:picLocks noChangeAspect="1"/>
          </p:cNvPicPr>
          <p:nvPr userDrawn="1"/>
        </p:nvPicPr>
        <p:blipFill>
          <a:blip r:embed="rId2"/>
          <a:srcRect/>
          <a:stretch>
            <a:fillRect/>
          </a:stretch>
        </p:blipFill>
        <p:spPr>
          <a:xfrm>
            <a:off x="380365" y="437515"/>
            <a:ext cx="217170" cy="217170"/>
          </a:xfrm>
          <a:prstGeom prst="rect">
            <a:avLst/>
          </a:prstGeom>
        </p:spPr>
      </p:pic>
      <p:pic>
        <p:nvPicPr>
          <p:cNvPr id="13" name="图片 12"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444558"/>
            <a:ext cx="2071296" cy="208800"/>
          </a:xfrm>
          <a:prstGeom prst="rect">
            <a:avLst/>
          </a:prstGeom>
        </p:spPr>
      </p:pic>
      <p:sp>
        <p:nvSpPr>
          <p:cNvPr id="14" name="五边形 13"/>
          <p:cNvSpPr/>
          <p:nvPr userDrawn="1"/>
        </p:nvSpPr>
        <p:spPr>
          <a:xfrm>
            <a:off x="241300" y="194946"/>
            <a:ext cx="352425" cy="708024"/>
          </a:xfrm>
          <a:prstGeom prst="homePlat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195" tIns="107950" rIns="71755" bIns="107950" rtlCol="0" anchor="ctr">
            <a:spAutoFit/>
          </a:bodyPr>
          <a:p>
            <a:pPr algn="ctr"/>
            <a:endParaRPr lang="zh-CN" altLang="en-US" sz="3200"/>
          </a:p>
        </p:txBody>
      </p:sp>
      <p:sp>
        <p:nvSpPr>
          <p:cNvPr id="16" name="矩形 15"/>
          <p:cNvSpPr/>
          <p:nvPr userDrawn="1"/>
        </p:nvSpPr>
        <p:spPr>
          <a:xfrm>
            <a:off x="127000" y="193676"/>
            <a:ext cx="76200" cy="709200"/>
          </a:xfrm>
          <a:prstGeom prst="rect">
            <a:avLst/>
          </a:prstGeom>
          <a:solidFill>
            <a:srgbClr val="1BC4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标题 19"/>
          <p:cNvSpPr>
            <a:spLocks noGrp="1"/>
          </p:cNvSpPr>
          <p:nvPr>
            <p:ph type="title"/>
            <p:custDataLst>
              <p:tags r:id="rId5"/>
            </p:custDataLst>
          </p:nvPr>
        </p:nvSpPr>
        <p:spPr>
          <a:xfrm>
            <a:off x="619125" y="28575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1" name="任意多边形 20"/>
          <p:cNvSpPr/>
          <p:nvPr userDrawn="1"/>
        </p:nvSpPr>
        <p:spPr>
          <a:xfrm rot="5400000">
            <a:off x="-1724659" y="1716088"/>
            <a:ext cx="6877685" cy="3419475"/>
          </a:xfrm>
          <a:custGeom>
            <a:avLst/>
            <a:gdLst>
              <a:gd name="connsiteX0" fmla="*/ 0 w 10831"/>
              <a:gd name="connsiteY0" fmla="*/ 5385 h 5385"/>
              <a:gd name="connsiteX1" fmla="*/ 5415 w 10831"/>
              <a:gd name="connsiteY1" fmla="*/ 0 h 5385"/>
              <a:gd name="connsiteX2" fmla="*/ 10831 w 10831"/>
              <a:gd name="connsiteY2" fmla="*/ 5385 h 5385"/>
              <a:gd name="connsiteX3" fmla="*/ 0 w 10831"/>
              <a:gd name="connsiteY3" fmla="*/ 5385 h 5385"/>
            </a:gdLst>
            <a:ahLst/>
            <a:cxnLst>
              <a:cxn ang="0">
                <a:pos x="connsiteX0" y="connsiteY0"/>
              </a:cxn>
              <a:cxn ang="0">
                <a:pos x="connsiteX1" y="connsiteY1"/>
              </a:cxn>
              <a:cxn ang="0">
                <a:pos x="connsiteX2" y="connsiteY2"/>
              </a:cxn>
              <a:cxn ang="0">
                <a:pos x="connsiteX3" y="connsiteY3"/>
              </a:cxn>
            </a:cxnLst>
            <a:rect l="l" t="t" r="r" b="b"/>
            <a:pathLst>
              <a:path w="10831" h="5385">
                <a:moveTo>
                  <a:pt x="0" y="5385"/>
                </a:moveTo>
                <a:lnTo>
                  <a:pt x="5415" y="0"/>
                </a:lnTo>
                <a:lnTo>
                  <a:pt x="10831" y="5385"/>
                </a:lnTo>
                <a:lnTo>
                  <a:pt x="0" y="5385"/>
                </a:lnTo>
                <a:close/>
              </a:path>
            </a:pathLst>
          </a:custGeom>
          <a:solidFill>
            <a:srgbClr val="2386EE">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sp>
        <p:nvSpPr>
          <p:cNvPr id="26" name="燕尾形 25"/>
          <p:cNvSpPr/>
          <p:nvPr userDrawn="1"/>
        </p:nvSpPr>
        <p:spPr>
          <a:xfrm>
            <a:off x="26670" y="0"/>
            <a:ext cx="6794500" cy="6857365"/>
          </a:xfrm>
          <a:prstGeom prst="chevron">
            <a:avLst/>
          </a:prstGeom>
          <a:solidFill>
            <a:srgbClr val="2386EE">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燕尾形 26"/>
          <p:cNvSpPr/>
          <p:nvPr userDrawn="1"/>
        </p:nvSpPr>
        <p:spPr>
          <a:xfrm>
            <a:off x="3415665" y="-9525"/>
            <a:ext cx="6794500" cy="6866890"/>
          </a:xfrm>
          <a:prstGeom prst="chevron">
            <a:avLst/>
          </a:prstGeom>
          <a:solidFill>
            <a:srgbClr val="2386EE">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1"/>
        </p:nvSpPr>
        <p:spPr>
          <a:xfrm>
            <a:off x="404495" y="964770"/>
            <a:ext cx="11520000" cy="144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494088"/>
            <a:ext cx="2071296" cy="208800"/>
          </a:xfrm>
          <a:prstGeom prst="rect">
            <a:avLst/>
          </a:prstGeom>
        </p:spPr>
      </p:pic>
      <p:sp>
        <p:nvSpPr>
          <p:cNvPr id="20" name="标题 19"/>
          <p:cNvSpPr>
            <a:spLocks noGrp="1"/>
          </p:cNvSpPr>
          <p:nvPr>
            <p:ph type="title"/>
            <p:custDataLst>
              <p:tags r:id="rId4"/>
            </p:custDataLst>
          </p:nvPr>
        </p:nvSpPr>
        <p:spPr>
          <a:xfrm>
            <a:off x="404495" y="33528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9" name="任意多边形 16"/>
          <p:cNvSpPr/>
          <p:nvPr userDrawn="1">
            <p:custDataLst>
              <p:tags r:id="rId2"/>
            </p:custDataLst>
          </p:nvPr>
        </p:nvSpPr>
        <p:spPr>
          <a:xfrm rot="16200000">
            <a:off x="2665095" y="-2667000"/>
            <a:ext cx="6861810" cy="121881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0806" h="19372">
                <a:moveTo>
                  <a:pt x="0" y="0"/>
                </a:moveTo>
                <a:lnTo>
                  <a:pt x="10806" y="10806"/>
                </a:lnTo>
                <a:lnTo>
                  <a:pt x="10806" y="19372"/>
                </a:lnTo>
                <a:lnTo>
                  <a:pt x="0" y="19372"/>
                </a:lnTo>
                <a:lnTo>
                  <a:pt x="0" y="0"/>
                </a:lnTo>
                <a:close/>
              </a:path>
            </a:pathLst>
          </a:cu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直角三角形 9"/>
          <p:cNvSpPr/>
          <p:nvPr userDrawn="1">
            <p:custDataLst>
              <p:tags r:id="rId3"/>
            </p:custDataLst>
          </p:nvPr>
        </p:nvSpPr>
        <p:spPr>
          <a:xfrm rot="16200000">
            <a:off x="5333365" y="0"/>
            <a:ext cx="6858635" cy="6858635"/>
          </a:xfrm>
          <a:prstGeom prst="rtTriangle">
            <a:avLst/>
          </a:prstGeom>
          <a:solidFill>
            <a:schemeClr val="accent1">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标题 12"/>
          <p:cNvSpPr>
            <a:spLocks noGrp="1"/>
          </p:cNvSpPr>
          <p:nvPr>
            <p:ph type="title"/>
            <p:custDataLst>
              <p:tags r:id="rId4"/>
            </p:custDataLst>
          </p:nvPr>
        </p:nvSpPr>
        <p:spPr>
          <a:xfrm>
            <a:off x="697865" y="238125"/>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2" name="Rectangle 696"/>
          <p:cNvSpPr>
            <a:spLocks noChangeArrowheads="1"/>
          </p:cNvSpPr>
          <p:nvPr userDrawn="1"/>
        </p:nvSpPr>
        <p:spPr bwMode="auto">
          <a:xfrm>
            <a:off x="9161145" y="6750685"/>
            <a:ext cx="3044825" cy="114300"/>
          </a:xfrm>
          <a:prstGeom prst="rect">
            <a:avLst/>
          </a:prstGeom>
          <a:solidFill>
            <a:srgbClr val="BAD1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 name="Rectangle 697"/>
          <p:cNvSpPr>
            <a:spLocks noChangeArrowheads="1"/>
          </p:cNvSpPr>
          <p:nvPr userDrawn="1"/>
        </p:nvSpPr>
        <p:spPr bwMode="auto">
          <a:xfrm>
            <a:off x="5495290" y="6750685"/>
            <a:ext cx="3665855" cy="114300"/>
          </a:xfrm>
          <a:prstGeom prst="rect">
            <a:avLst/>
          </a:prstGeom>
          <a:solidFill>
            <a:srgbClr val="008DD5">
              <a:alpha val="93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 name="Rectangle 698"/>
          <p:cNvSpPr>
            <a:spLocks noChangeArrowheads="1"/>
          </p:cNvSpPr>
          <p:nvPr userDrawn="1"/>
        </p:nvSpPr>
        <p:spPr bwMode="auto">
          <a:xfrm>
            <a:off x="-7620" y="6750685"/>
            <a:ext cx="5502910" cy="114300"/>
          </a:xfrm>
          <a:prstGeom prst="rect">
            <a:avLst/>
          </a:prstGeom>
          <a:solidFill>
            <a:srgbClr val="0076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pic>
        <p:nvPicPr>
          <p:cNvPr id="12" name="图片 11" descr="/Users/ui02/Desktop/爱瑞思2016.05.20/LOGO文件/公司LOGO/ppt-logo/1白.png1白"/>
          <p:cNvPicPr>
            <a:picLocks noChangeAspect="1"/>
          </p:cNvPicPr>
          <p:nvPr userDrawn="1"/>
        </p:nvPicPr>
        <p:blipFill>
          <a:blip r:embed="rId5"/>
          <a:srcRect/>
          <a:stretch>
            <a:fillRect/>
          </a:stretch>
        </p:blipFill>
        <p:spPr>
          <a:xfrm>
            <a:off x="253365" y="310515"/>
            <a:ext cx="217170" cy="217170"/>
          </a:xfrm>
          <a:prstGeom prst="rect">
            <a:avLst/>
          </a:prstGeom>
        </p:spPr>
      </p:pic>
      <p:sp>
        <p:nvSpPr>
          <p:cNvPr id="5" name="矩形 4"/>
          <p:cNvSpPr/>
          <p:nvPr userDrawn="1"/>
        </p:nvSpPr>
        <p:spPr>
          <a:xfrm>
            <a:off x="209550" y="266700"/>
            <a:ext cx="304800" cy="304800"/>
          </a:xfrm>
          <a:prstGeom prst="rect">
            <a:avLst/>
          </a:prstGeom>
          <a:solidFill>
            <a:srgbClr val="2E9DE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userDrawn="1"/>
        </p:nvSpPr>
        <p:spPr>
          <a:xfrm>
            <a:off x="431800" y="482600"/>
            <a:ext cx="203200" cy="203200"/>
          </a:xfrm>
          <a:prstGeom prst="rect">
            <a:avLst/>
          </a:prstGeom>
          <a:solidFill>
            <a:srgbClr val="228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Users/ui02/Desktop/爱瑞思2016.05.20/LOGO文件/公司LOGO/ppt-logo/1白.png1白"/>
          <p:cNvPicPr>
            <a:picLocks noChangeAspect="1"/>
          </p:cNvPicPr>
          <p:nvPr userDrawn="1"/>
        </p:nvPicPr>
        <p:blipFill>
          <a:blip r:embed="rId5"/>
          <a:srcRect/>
          <a:stretch>
            <a:fillRect/>
          </a:stretch>
        </p:blipFill>
        <p:spPr>
          <a:xfrm>
            <a:off x="253365" y="310515"/>
            <a:ext cx="217170" cy="217170"/>
          </a:xfrm>
          <a:prstGeom prst="rect">
            <a:avLst/>
          </a:prstGeom>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17" name="矩形 16"/>
          <p:cNvSpPr/>
          <p:nvPr userDrawn="1"/>
        </p:nvSpPr>
        <p:spPr>
          <a:xfrm flipV="1">
            <a:off x="404495" y="951230"/>
            <a:ext cx="216000" cy="50400"/>
          </a:xfrm>
          <a:prstGeom prst="rect">
            <a:avLst/>
          </a:prstGeom>
          <a:solidFill>
            <a:srgbClr val="2386E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9" name="图片 18"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86888"/>
            <a:ext cx="2071296" cy="208800"/>
          </a:xfrm>
          <a:prstGeom prst="rect">
            <a:avLst/>
          </a:prstGeom>
        </p:spPr>
      </p:pic>
      <p:sp>
        <p:nvSpPr>
          <p:cNvPr id="20" name="标题 19"/>
          <p:cNvSpPr>
            <a:spLocks noGrp="1"/>
          </p:cNvSpPr>
          <p:nvPr>
            <p:ph type="title"/>
            <p:custDataLst>
              <p:tags r:id="rId4"/>
            </p:custDataLst>
          </p:nvPr>
        </p:nvSpPr>
        <p:spPr>
          <a:xfrm>
            <a:off x="404495" y="335281"/>
            <a:ext cx="10490835" cy="526415"/>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矩形 2"/>
          <p:cNvSpPr/>
          <p:nvPr userDrawn="1"/>
        </p:nvSpPr>
        <p:spPr>
          <a:xfrm flipV="1">
            <a:off x="652145" y="951230"/>
            <a:ext cx="1296000" cy="50400"/>
          </a:xfrm>
          <a:prstGeom prst="rect">
            <a:avLst/>
          </a:prstGeom>
          <a:gradFill>
            <a:gsLst>
              <a:gs pos="10000">
                <a:srgbClr val="2386EE">
                  <a:alpha val="0"/>
                </a:srgbClr>
              </a:gs>
              <a:gs pos="100000">
                <a:srgbClr val="2D84F1"/>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6" name="椭圆 5"/>
          <p:cNvSpPr/>
          <p:nvPr userDrawn="1"/>
        </p:nvSpPr>
        <p:spPr>
          <a:xfrm>
            <a:off x="81915" y="194310"/>
            <a:ext cx="635000" cy="635000"/>
          </a:xfrm>
          <a:prstGeom prst="ellipse">
            <a:avLst/>
          </a:prstGeom>
          <a:solidFill>
            <a:srgbClr val="2686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17"/>
          <p:cNvSpPr/>
          <p:nvPr userDrawn="1"/>
        </p:nvSpPr>
        <p:spPr>
          <a:xfrm>
            <a:off x="0" y="0"/>
            <a:ext cx="588645" cy="707390"/>
          </a:xfrm>
          <a:custGeom>
            <a:avLst/>
            <a:gdLst>
              <a:gd name="connsiteX0" fmla="*/ 0 w 471214"/>
              <a:gd name="connsiteY0" fmla="*/ 0 h 566513"/>
              <a:gd name="connsiteX1" fmla="*/ 467009 w 471214"/>
              <a:gd name="connsiteY1" fmla="*/ 0 h 566513"/>
              <a:gd name="connsiteX2" fmla="*/ 471214 w 471214"/>
              <a:gd name="connsiteY2" fmla="*/ 41711 h 566513"/>
              <a:gd name="connsiteX3" fmla="*/ 47382 w 471214"/>
              <a:gd name="connsiteY3" fmla="*/ 561737 h 566513"/>
              <a:gd name="connsiteX4" fmla="*/ 0 w 471214"/>
              <a:gd name="connsiteY4" fmla="*/ 566513 h 56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14" h="566513">
                <a:moveTo>
                  <a:pt x="0" y="0"/>
                </a:moveTo>
                <a:lnTo>
                  <a:pt x="467009" y="0"/>
                </a:lnTo>
                <a:lnTo>
                  <a:pt x="471214" y="41711"/>
                </a:lnTo>
                <a:cubicBezTo>
                  <a:pt x="471214" y="298224"/>
                  <a:pt x="289262" y="512241"/>
                  <a:pt x="47382" y="561737"/>
                </a:cubicBezTo>
                <a:lnTo>
                  <a:pt x="0" y="566513"/>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任意多边形: 形状 18"/>
          <p:cNvSpPr/>
          <p:nvPr userDrawn="1"/>
        </p:nvSpPr>
        <p:spPr>
          <a:xfrm rot="10800000">
            <a:off x="11720786" y="6291487"/>
            <a:ext cx="471214" cy="566513"/>
          </a:xfrm>
          <a:custGeom>
            <a:avLst/>
            <a:gdLst>
              <a:gd name="connsiteX0" fmla="*/ 0 w 471214"/>
              <a:gd name="connsiteY0" fmla="*/ 0 h 566513"/>
              <a:gd name="connsiteX1" fmla="*/ 467009 w 471214"/>
              <a:gd name="connsiteY1" fmla="*/ 0 h 566513"/>
              <a:gd name="connsiteX2" fmla="*/ 471214 w 471214"/>
              <a:gd name="connsiteY2" fmla="*/ 41711 h 566513"/>
              <a:gd name="connsiteX3" fmla="*/ 47382 w 471214"/>
              <a:gd name="connsiteY3" fmla="*/ 561737 h 566513"/>
              <a:gd name="connsiteX4" fmla="*/ 0 w 471214"/>
              <a:gd name="connsiteY4" fmla="*/ 566513 h 566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14" h="566513">
                <a:moveTo>
                  <a:pt x="0" y="0"/>
                </a:moveTo>
                <a:lnTo>
                  <a:pt x="467009" y="0"/>
                </a:lnTo>
                <a:lnTo>
                  <a:pt x="471214" y="41711"/>
                </a:lnTo>
                <a:cubicBezTo>
                  <a:pt x="471214" y="298224"/>
                  <a:pt x="289262" y="512241"/>
                  <a:pt x="47382" y="561737"/>
                </a:cubicBezTo>
                <a:lnTo>
                  <a:pt x="0" y="566513"/>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8" name="图片 7"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53149" y="6386888"/>
            <a:ext cx="2071296" cy="208800"/>
          </a:xfrm>
          <a:prstGeom prst="rect">
            <a:avLst/>
          </a:prstGeom>
        </p:spPr>
      </p:pic>
      <p:pic>
        <p:nvPicPr>
          <p:cNvPr id="10" name="图片 9" descr="Schola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7490" y="349885"/>
            <a:ext cx="323850" cy="323850"/>
          </a:xfrm>
          <a:prstGeom prst="rect">
            <a:avLst/>
          </a:prstGeom>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06C55D7-E066-418A-AEC8-069F09E85A4B}"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AB974F8-A7F1-4D18-8774-52D0172077CE}" type="slidenum">
              <a:rPr lang="zh-CN" altLang="en-US" smtClean="0"/>
            </a:fld>
            <a:endParaRPr lang="zh-CN" altLang="en-US"/>
          </a:p>
        </p:txBody>
      </p:sp>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sp>
        <p:nvSpPr>
          <p:cNvPr id="9" name="任意多边形 16"/>
          <p:cNvSpPr/>
          <p:nvPr userDrawn="1">
            <p:custDataLst>
              <p:tags r:id="rId3"/>
            </p:custDataLst>
          </p:nvPr>
        </p:nvSpPr>
        <p:spPr>
          <a:xfrm rot="16200000">
            <a:off x="2667000" y="-2666365"/>
            <a:ext cx="6861810" cy="12188190"/>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10806" h="19372">
                <a:moveTo>
                  <a:pt x="0" y="0"/>
                </a:moveTo>
                <a:lnTo>
                  <a:pt x="10806" y="10806"/>
                </a:lnTo>
                <a:lnTo>
                  <a:pt x="10806" y="19372"/>
                </a:lnTo>
                <a:lnTo>
                  <a:pt x="0" y="19372"/>
                </a:lnTo>
                <a:lnTo>
                  <a:pt x="0" y="0"/>
                </a:lnTo>
                <a:close/>
              </a:path>
            </a:pathLst>
          </a:custGeom>
          <a:solidFill>
            <a:schemeClr val="accent1">
              <a:lumMod val="20000"/>
              <a:lumOff val="8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直角三角形 9"/>
          <p:cNvSpPr/>
          <p:nvPr userDrawn="1">
            <p:custDataLst>
              <p:tags r:id="rId4"/>
            </p:custDataLst>
          </p:nvPr>
        </p:nvSpPr>
        <p:spPr>
          <a:xfrm rot="16200000">
            <a:off x="5333365" y="0"/>
            <a:ext cx="6858635" cy="6858635"/>
          </a:xfrm>
          <a:prstGeom prst="rtTriangle">
            <a:avLst/>
          </a:prstGeom>
          <a:solidFill>
            <a:schemeClr val="accent1">
              <a:lumMod val="20000"/>
              <a:lumOff val="8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2F2F2"/>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9"/>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7" name="日期占位符 3"/>
          <p:cNvSpPr>
            <a:spLocks noGrp="1"/>
          </p:cNvSpPr>
          <p:nvPr>
            <p:ph type="dt" sz="half" idx="2"/>
          </p:nvPr>
        </p:nvSpPr>
        <p:spPr>
          <a:xfrm>
            <a:off x="608641" y="6356350"/>
            <a:ext cx="2845440" cy="365125"/>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a:xfrm>
            <a:off x="4166400" y="6356350"/>
            <a:ext cx="3859200" cy="365125"/>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zh-CN"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a:xfrm>
            <a:off x="8737921" y="6356350"/>
            <a:ext cx="2845440" cy="365125"/>
          </a:xfrm>
          <a:prstGeom prst="rect">
            <a:avLst/>
          </a:prstGeom>
        </p:spPr>
        <p:txBody>
          <a:bodyPr vert="horz" wrap="square" lIns="91440" tIns="45720" rIns="91440" bIns="45720" numCol="1" anchor="ctr" anchorCtr="0" compatLnSpc="1"/>
          <a:p>
            <a:pPr algn="r"/>
            <a:fld id="{9A0DB2DC-4C9A-4742-B13C-FB6460FD3503}" type="slidenum">
              <a:rPr lang="zh-CN" altLang="en-US" dirty="0"/>
            </a:fld>
            <a:endParaRPr lang="zh-CN" altLang="en-US" dirty="0"/>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等腰三角形 1"/>
          <p:cNvSpPr/>
          <p:nvPr userDrawn="1"/>
        </p:nvSpPr>
        <p:spPr>
          <a:xfrm rot="10800000">
            <a:off x="266700" y="0"/>
            <a:ext cx="3554095" cy="2059305"/>
          </a:xfrm>
          <a:prstGeom prst="triangl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LOGO爱瑞思软件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9675" y="337185"/>
            <a:ext cx="1488144" cy="690563"/>
          </a:xfrm>
          <a:prstGeom prst="rect">
            <a:avLst/>
          </a:prstGeom>
        </p:spPr>
      </p:pic>
      <p:sp>
        <p:nvSpPr>
          <p:cNvPr id="4" name="直角三角形 3"/>
          <p:cNvSpPr/>
          <p:nvPr userDrawn="1"/>
        </p:nvSpPr>
        <p:spPr>
          <a:xfrm rot="10800000">
            <a:off x="5104130" y="0"/>
            <a:ext cx="7087870" cy="6844665"/>
          </a:xfrm>
          <a:prstGeom prst="rtTriangle">
            <a:avLst/>
          </a:prstGeom>
          <a:blipFill rotWithShape="0">
            <a:blip r:embed="rId4"/>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0" name="直接连接符 9"/>
          <p:cNvCxnSpPr/>
          <p:nvPr userDrawn="1">
            <p:custDataLst>
              <p:tags r:id="rId5"/>
            </p:custDataLst>
          </p:nvPr>
        </p:nvCxnSpPr>
        <p:spPr>
          <a:xfrm>
            <a:off x="782955" y="3894455"/>
            <a:ext cx="5420360" cy="0"/>
          </a:xfrm>
          <a:prstGeom prst="line">
            <a:avLst/>
          </a:prstGeom>
          <a:ln w="38100">
            <a:solidFill>
              <a:srgbClr val="2386EE"/>
            </a:solidFill>
          </a:ln>
        </p:spPr>
        <p:style>
          <a:lnRef idx="1">
            <a:schemeClr val="accent1"/>
          </a:lnRef>
          <a:fillRef idx="0">
            <a:schemeClr val="accent1"/>
          </a:fillRef>
          <a:effectRef idx="0">
            <a:schemeClr val="accent1"/>
          </a:effectRef>
          <a:fontRef idx="minor">
            <a:schemeClr val="tx1"/>
          </a:fontRef>
        </p:style>
      </p:cxnSp>
      <p:sp>
        <p:nvSpPr>
          <p:cNvPr id="7" name="文本占位符 6"/>
          <p:cNvSpPr>
            <a:spLocks noGrp="1"/>
          </p:cNvSpPr>
          <p:nvPr>
            <p:ph type="body" sz="quarter" idx="16" hasCustomPrompt="1"/>
            <p:custDataLst>
              <p:tags r:id="rId6"/>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9" name="副标题 8"/>
          <p:cNvSpPr>
            <a:spLocks noGrp="1"/>
          </p:cNvSpPr>
          <p:nvPr>
            <p:ph type="subTitle" idx="14" hasCustomPrompt="1"/>
            <p:custDataLst>
              <p:tags r:id="rId7"/>
            </p:custDataLst>
          </p:nvPr>
        </p:nvSpPr>
        <p:spPr>
          <a:xfrm>
            <a:off x="762318" y="4170681"/>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1" name="标题 10"/>
          <p:cNvSpPr>
            <a:spLocks noGrp="1"/>
          </p:cNvSpPr>
          <p:nvPr>
            <p:ph type="ctrTitle" idx="13" hasCustomPrompt="1"/>
            <p:custDataLst>
              <p:tags r:id="rId8"/>
            </p:custDataLst>
          </p:nvPr>
        </p:nvSpPr>
        <p:spPr>
          <a:xfrm>
            <a:off x="762635" y="266954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5" name="任意多边形 4"/>
          <p:cNvSpPr/>
          <p:nvPr userDrawn="1"/>
        </p:nvSpPr>
        <p:spPr>
          <a:xfrm>
            <a:off x="859091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1BC47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3" name="任意多边形 12"/>
          <p:cNvSpPr/>
          <p:nvPr userDrawn="1"/>
        </p:nvSpPr>
        <p:spPr>
          <a:xfrm>
            <a:off x="8954770"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5" name="直接连接符 14"/>
          <p:cNvCxnSpPr/>
          <p:nvPr userDrawn="1"/>
        </p:nvCxnSpPr>
        <p:spPr>
          <a:xfrm flipH="1">
            <a:off x="8399780" y="4687570"/>
            <a:ext cx="1563370" cy="2188845"/>
          </a:xfrm>
          <a:prstGeom prst="line">
            <a:avLst/>
          </a:prstGeom>
          <a:ln>
            <a:solidFill>
              <a:srgbClr val="1BC4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6" name="任意多边形: 形状 16"/>
          <p:cNvSpPr/>
          <p:nvPr userDrawn="1"/>
        </p:nvSpPr>
        <p:spPr>
          <a:xfrm rot="10800000">
            <a:off x="1882140" y="0"/>
            <a:ext cx="10307320" cy="6856730"/>
          </a:xfrm>
          <a:custGeom>
            <a:avLst/>
            <a:gdLst>
              <a:gd name="connsiteX0" fmla="*/ 7414451 w 8417642"/>
              <a:gd name="connsiteY0" fmla="*/ 5143500 h 5143500"/>
              <a:gd name="connsiteX1" fmla="*/ 0 w 8417642"/>
              <a:gd name="connsiteY1" fmla="*/ 5143500 h 5143500"/>
              <a:gd name="connsiteX2" fmla="*/ 0 w 8417642"/>
              <a:gd name="connsiteY2" fmla="*/ 0 h 5143500"/>
              <a:gd name="connsiteX3" fmla="*/ 7867735 w 8417642"/>
              <a:gd name="connsiteY3" fmla="*/ 0 h 5143500"/>
              <a:gd name="connsiteX4" fmla="*/ 8042183 w 8417642"/>
              <a:gd name="connsiteY4" fmla="*/ 362132 h 5143500"/>
              <a:gd name="connsiteX5" fmla="*/ 8417642 w 8417642"/>
              <a:gd name="connsiteY5" fmla="*/ 2221844 h 5143500"/>
              <a:gd name="connsiteX6" fmla="*/ 7601679 w 8417642"/>
              <a:gd name="connsiteY6" fmla="*/ 48931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17642" h="5143500">
                <a:moveTo>
                  <a:pt x="7414451" y="5143500"/>
                </a:moveTo>
                <a:lnTo>
                  <a:pt x="0" y="5143500"/>
                </a:lnTo>
                <a:lnTo>
                  <a:pt x="0" y="0"/>
                </a:lnTo>
                <a:lnTo>
                  <a:pt x="7867735" y="0"/>
                </a:lnTo>
                <a:lnTo>
                  <a:pt x="8042183" y="362132"/>
                </a:lnTo>
                <a:cubicBezTo>
                  <a:pt x="8283950" y="933733"/>
                  <a:pt x="8417642" y="1562176"/>
                  <a:pt x="8417642" y="2221844"/>
                </a:cubicBezTo>
                <a:cubicBezTo>
                  <a:pt x="8417642" y="3211346"/>
                  <a:pt x="8116835" y="4130592"/>
                  <a:pt x="7601679" y="4893124"/>
                </a:cubicBez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2" name="任意多边形: 形状 11"/>
          <p:cNvSpPr/>
          <p:nvPr userDrawn="1"/>
        </p:nvSpPr>
        <p:spPr>
          <a:xfrm rot="10800000">
            <a:off x="0" y="0"/>
            <a:ext cx="5969635" cy="4618990"/>
          </a:xfrm>
          <a:custGeom>
            <a:avLst/>
            <a:gdLst>
              <a:gd name="connsiteX0" fmla="*/ 4384216 w 4384216"/>
              <a:gd name="connsiteY0" fmla="*/ 3465512 h 3465512"/>
              <a:gd name="connsiteX1" fmla="*/ 0 w 4384216"/>
              <a:gd name="connsiteY1" fmla="*/ 3465512 h 3465512"/>
              <a:gd name="connsiteX2" fmla="*/ 32176 w 4384216"/>
              <a:gd name="connsiteY2" fmla="*/ 3352202 h 3465512"/>
              <a:gd name="connsiteX3" fmla="*/ 4197212 w 4384216"/>
              <a:gd name="connsiteY3" fmla="*/ 11550 h 3465512"/>
              <a:gd name="connsiteX4" fmla="*/ 4384216 w 4384216"/>
              <a:gd name="connsiteY4" fmla="*/ 0 h 3465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4216" h="3465512">
                <a:moveTo>
                  <a:pt x="4384216" y="3465512"/>
                </a:moveTo>
                <a:lnTo>
                  <a:pt x="0" y="3465512"/>
                </a:lnTo>
                <a:lnTo>
                  <a:pt x="32176" y="3352202"/>
                </a:lnTo>
                <a:cubicBezTo>
                  <a:pt x="599286" y="1528888"/>
                  <a:pt x="2229157" y="173812"/>
                  <a:pt x="4197212" y="11550"/>
                </a:cubicBezTo>
                <a:lnTo>
                  <a:pt x="4384216" y="0"/>
                </a:lnTo>
                <a:close/>
              </a:path>
            </a:pathLst>
          </a:custGeom>
          <a:solidFill>
            <a:srgbClr val="2686E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en-US" altLang="zh-CN"/>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6" name="等腰三角形 5"/>
          <p:cNvSpPr/>
          <p:nvPr userDrawn="1"/>
        </p:nvSpPr>
        <p:spPr>
          <a:xfrm rot="10800000">
            <a:off x="266700" y="0"/>
            <a:ext cx="3554095" cy="2059305"/>
          </a:xfrm>
          <a:prstGeom prst="triangle">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LOGO爱瑞思软件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9675" y="337185"/>
            <a:ext cx="1488144" cy="690563"/>
          </a:xfrm>
          <a:prstGeom prst="rect">
            <a:avLst/>
          </a:prstGeom>
        </p:spPr>
      </p:pic>
      <p:sp>
        <p:nvSpPr>
          <p:cNvPr id="8" name="直角三角形 7"/>
          <p:cNvSpPr/>
          <p:nvPr userDrawn="1"/>
        </p:nvSpPr>
        <p:spPr>
          <a:xfrm rot="10800000">
            <a:off x="5104130" y="0"/>
            <a:ext cx="7087870" cy="6844665"/>
          </a:xfrm>
          <a:prstGeom prst="rtTriangle">
            <a:avLst/>
          </a:prstGeom>
          <a:blipFill rotWithShape="0">
            <a:blip r:embed="rId4"/>
            <a:stretch>
              <a:fillRect l="-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cxnSp>
        <p:nvCxnSpPr>
          <p:cNvPr id="10" name="直接连接符 9"/>
          <p:cNvCxnSpPr/>
          <p:nvPr userDrawn="1">
            <p:custDataLst>
              <p:tags r:id="rId5"/>
            </p:custDataLst>
          </p:nvPr>
        </p:nvCxnSpPr>
        <p:spPr>
          <a:xfrm>
            <a:off x="782955" y="3894455"/>
            <a:ext cx="5420360" cy="0"/>
          </a:xfrm>
          <a:prstGeom prst="line">
            <a:avLst/>
          </a:prstGeom>
          <a:ln w="38100">
            <a:solidFill>
              <a:srgbClr val="2386EE"/>
            </a:solidFill>
          </a:ln>
        </p:spPr>
        <p:style>
          <a:lnRef idx="1">
            <a:schemeClr val="accent1"/>
          </a:lnRef>
          <a:fillRef idx="0">
            <a:schemeClr val="accent1"/>
          </a:fillRef>
          <a:effectRef idx="0">
            <a:schemeClr val="accent1"/>
          </a:effectRef>
          <a:fontRef idx="minor">
            <a:schemeClr val="tx1"/>
          </a:fontRef>
        </p:style>
      </p:cxnSp>
      <p:sp>
        <p:nvSpPr>
          <p:cNvPr id="9" name="文本占位符 8"/>
          <p:cNvSpPr>
            <a:spLocks noGrp="1"/>
          </p:cNvSpPr>
          <p:nvPr>
            <p:ph type="body" sz="quarter" idx="16" hasCustomPrompt="1"/>
            <p:custDataLst>
              <p:tags r:id="rId6"/>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11" name="副标题 10"/>
          <p:cNvSpPr>
            <a:spLocks noGrp="1"/>
          </p:cNvSpPr>
          <p:nvPr>
            <p:ph type="subTitle" idx="14" hasCustomPrompt="1"/>
            <p:custDataLst>
              <p:tags r:id="rId7"/>
            </p:custDataLst>
          </p:nvPr>
        </p:nvSpPr>
        <p:spPr>
          <a:xfrm>
            <a:off x="762318" y="4170681"/>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2" name="标题 11"/>
          <p:cNvSpPr>
            <a:spLocks noGrp="1"/>
          </p:cNvSpPr>
          <p:nvPr>
            <p:ph type="ctrTitle" idx="13" hasCustomPrompt="1"/>
            <p:custDataLst>
              <p:tags r:id="rId8"/>
            </p:custDataLst>
          </p:nvPr>
        </p:nvSpPr>
        <p:spPr>
          <a:xfrm>
            <a:off x="762635" y="266954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18" name="任意多边形 17"/>
          <p:cNvSpPr/>
          <p:nvPr userDrawn="1"/>
        </p:nvSpPr>
        <p:spPr>
          <a:xfrm>
            <a:off x="824166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b="1">
              <a:latin typeface="Microsoft YaHei Bold" panose="020B0503020204020204" charset="-122"/>
              <a:ea typeface="Microsoft YaHei Bold" panose="020B0503020204020204" charset="-122"/>
            </a:endParaRPr>
          </a:p>
        </p:txBody>
      </p:sp>
      <p:sp>
        <p:nvSpPr>
          <p:cNvPr id="14" name="任意多边形 13"/>
          <p:cNvSpPr/>
          <p:nvPr userDrawn="1"/>
        </p:nvSpPr>
        <p:spPr>
          <a:xfrm>
            <a:off x="8590915"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18AB6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5" name="任意多边形 14"/>
          <p:cNvSpPr/>
          <p:nvPr userDrawn="1"/>
        </p:nvSpPr>
        <p:spPr>
          <a:xfrm>
            <a:off x="8954770" y="3081020"/>
            <a:ext cx="3238500" cy="3778250"/>
          </a:xfrm>
          <a:custGeom>
            <a:avLst/>
            <a:gdLst>
              <a:gd name="connsiteX0" fmla="*/ 4207 w 5100"/>
              <a:gd name="connsiteY0" fmla="*/ 11 h 5950"/>
              <a:gd name="connsiteX1" fmla="*/ 5100 w 5100"/>
              <a:gd name="connsiteY1" fmla="*/ 0 h 5950"/>
              <a:gd name="connsiteX2" fmla="*/ 5100 w 5100"/>
              <a:gd name="connsiteY2" fmla="*/ 5950 h 5950"/>
              <a:gd name="connsiteX3" fmla="*/ 0 w 5100"/>
              <a:gd name="connsiteY3" fmla="*/ 5950 h 5950"/>
              <a:gd name="connsiteX4" fmla="*/ 4207 w 5100"/>
              <a:gd name="connsiteY4" fmla="*/ 11 h 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0" h="5950">
                <a:moveTo>
                  <a:pt x="4207" y="11"/>
                </a:moveTo>
                <a:lnTo>
                  <a:pt x="5100" y="0"/>
                </a:lnTo>
                <a:lnTo>
                  <a:pt x="5100" y="5950"/>
                </a:lnTo>
                <a:lnTo>
                  <a:pt x="0" y="5950"/>
                </a:lnTo>
                <a:lnTo>
                  <a:pt x="4207" y="11"/>
                </a:lnTo>
                <a:close/>
              </a:path>
            </a:pathLst>
          </a:cu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6" name="矩形 5"/>
          <p:cNvSpPr/>
          <p:nvPr userDrawn="1"/>
        </p:nvSpPr>
        <p:spPr>
          <a:xfrm>
            <a:off x="8890" y="0"/>
            <a:ext cx="12174220" cy="3480435"/>
          </a:xfrm>
          <a:prstGeom prst="rect">
            <a:avLst/>
          </a:prstGeom>
          <a:blipFill rotWithShape="0">
            <a:blip r:embed="rId2"/>
            <a:stretch>
              <a:fillRect t="-19000" b="-3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userDrawn="1"/>
        </p:nvSpPr>
        <p:spPr>
          <a:xfrm>
            <a:off x="0" y="0"/>
            <a:ext cx="12174855" cy="3471545"/>
          </a:xfrm>
          <a:prstGeom prst="rect">
            <a:avLst/>
          </a:prstGeom>
          <a:solidFill>
            <a:srgbClr val="2386E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副标题 8"/>
          <p:cNvSpPr>
            <a:spLocks noGrp="1"/>
          </p:cNvSpPr>
          <p:nvPr>
            <p:ph type="subTitle" idx="14" hasCustomPrompt="1"/>
            <p:custDataLst>
              <p:tags r:id="rId3"/>
            </p:custDataLst>
          </p:nvPr>
        </p:nvSpPr>
        <p:spPr>
          <a:xfrm>
            <a:off x="762318" y="387794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1" name="标题 10"/>
          <p:cNvSpPr>
            <a:spLocks noGrp="1"/>
          </p:cNvSpPr>
          <p:nvPr>
            <p:ph type="ctrTitle" idx="13" hasCustomPrompt="1"/>
            <p:custDataLst>
              <p:tags r:id="rId4"/>
            </p:custDataLst>
          </p:nvPr>
        </p:nvSpPr>
        <p:spPr>
          <a:xfrm>
            <a:off x="762635" y="222377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7" name="文本占位符 6"/>
          <p:cNvSpPr>
            <a:spLocks noGrp="1"/>
          </p:cNvSpPr>
          <p:nvPr>
            <p:ph type="body" sz="quarter" idx="16" hasCustomPrompt="1"/>
            <p:custDataLst>
              <p:tags r:id="rId5"/>
            </p:custDataLst>
          </p:nvPr>
        </p:nvSpPr>
        <p:spPr>
          <a:xfrm>
            <a:off x="762318" y="614426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pic>
        <p:nvPicPr>
          <p:cNvPr id="8" name="图片 7" descr="LOGO爱瑞思软件"/>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68960" y="418465"/>
            <a:ext cx="2362200" cy="238125"/>
          </a:xfrm>
          <a:prstGeom prst="rect">
            <a:avLst/>
          </a:prstGeom>
        </p:spPr>
      </p:pic>
      <p:pic>
        <p:nvPicPr>
          <p:cNvPr id="16" name="图片 15" descr="LOGO"/>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509385" y="5711190"/>
            <a:ext cx="5673725" cy="1146810"/>
          </a:xfrm>
          <a:prstGeom prst="rect">
            <a:avLst/>
          </a:prstGeom>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14" name="矩形 13"/>
          <p:cNvSpPr/>
          <p:nvPr userDrawn="1"/>
        </p:nvSpPr>
        <p:spPr>
          <a:xfrm>
            <a:off x="8890" y="-16510"/>
            <a:ext cx="12174220" cy="3480435"/>
          </a:xfrm>
          <a:prstGeom prst="rect">
            <a:avLst/>
          </a:prstGeom>
          <a:blipFill rotWithShape="0">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userDrawn="1"/>
        </p:nvSpPr>
        <p:spPr>
          <a:xfrm>
            <a:off x="8890" y="-16510"/>
            <a:ext cx="12174855" cy="3471545"/>
          </a:xfrm>
          <a:prstGeom prst="rect">
            <a:avLst/>
          </a:prstGeom>
          <a:solidFill>
            <a:srgbClr val="2386EE">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userDrawn="1"/>
        </p:nvSpPr>
        <p:spPr>
          <a:xfrm>
            <a:off x="351790" y="356235"/>
            <a:ext cx="11489055" cy="6100445"/>
          </a:xfrm>
          <a:prstGeom prst="rect">
            <a:avLst/>
          </a:prstGeom>
          <a:solidFill>
            <a:schemeClr val="bg1"/>
          </a:solidFill>
          <a:ln>
            <a:noFill/>
          </a:ln>
          <a:effectLst>
            <a:outerShdw blurRad="152400" dist="12700" sx="101000" sy="101000" algn="ctr" rotWithShape="0">
              <a:srgbClr val="0068DD">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副标题 17"/>
          <p:cNvSpPr>
            <a:spLocks noGrp="1"/>
          </p:cNvSpPr>
          <p:nvPr>
            <p:ph type="subTitle" idx="14" hasCustomPrompt="1"/>
            <p:custDataLst>
              <p:tags r:id="rId3"/>
            </p:custDataLst>
          </p:nvPr>
        </p:nvSpPr>
        <p:spPr>
          <a:xfrm>
            <a:off x="1117918" y="386143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19" name="标题 18"/>
          <p:cNvSpPr>
            <a:spLocks noGrp="1"/>
          </p:cNvSpPr>
          <p:nvPr>
            <p:ph type="ctrTitle" idx="13" hasCustomPrompt="1"/>
            <p:custDataLst>
              <p:tags r:id="rId4"/>
            </p:custDataLst>
          </p:nvPr>
        </p:nvSpPr>
        <p:spPr>
          <a:xfrm>
            <a:off x="1118235" y="22072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0" name="文本占位符 19"/>
          <p:cNvSpPr>
            <a:spLocks noGrp="1"/>
          </p:cNvSpPr>
          <p:nvPr>
            <p:ph type="body" sz="quarter" idx="16" hasCustomPrompt="1"/>
            <p:custDataLst>
              <p:tags r:id="rId5"/>
            </p:custDataLst>
          </p:nvPr>
        </p:nvSpPr>
        <p:spPr>
          <a:xfrm>
            <a:off x="1117918" y="581025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grpSp>
        <p:nvGrpSpPr>
          <p:cNvPr id="54" name="组合 53"/>
          <p:cNvGrpSpPr/>
          <p:nvPr userDrawn="1"/>
        </p:nvGrpSpPr>
        <p:grpSpPr>
          <a:xfrm>
            <a:off x="8858250" y="1419860"/>
            <a:ext cx="2383790" cy="2559685"/>
            <a:chOff x="13910" y="1847"/>
            <a:chExt cx="3754" cy="4031"/>
          </a:xfrm>
        </p:grpSpPr>
        <p:sp>
          <p:nvSpPr>
            <p:cNvPr id="25" name="椭圆 24"/>
            <p:cNvSpPr/>
            <p:nvPr userDrawn="1"/>
          </p:nvSpPr>
          <p:spPr>
            <a:xfrm>
              <a:off x="16300" y="5018"/>
              <a:ext cx="828" cy="828"/>
            </a:xfrm>
            <a:prstGeom prst="ellipse">
              <a:avLst/>
            </a:prstGeom>
            <a:gradFill>
              <a:gsLst>
                <a:gs pos="0">
                  <a:srgbClr val="00B0F0">
                    <a:alpha val="54000"/>
                  </a:srgbClr>
                </a:gs>
                <a:gs pos="100000">
                  <a:srgbClr val="0068DD"/>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userDrawn="1"/>
          </p:nvSpPr>
          <p:spPr>
            <a:xfrm>
              <a:off x="13910" y="1847"/>
              <a:ext cx="3754" cy="3754"/>
            </a:xfrm>
            <a:prstGeom prst="ellipse">
              <a:avLst/>
            </a:prstGeom>
            <a:blipFill rotWithShape="0">
              <a:blip r:embed="rId6"/>
              <a:stretch>
                <a:fillRect/>
              </a:stretch>
            </a:blipFill>
            <a:ln w="34925">
              <a:gradFill>
                <a:gsLst>
                  <a:gs pos="0">
                    <a:srgbClr val="0097DE"/>
                  </a:gs>
                  <a:gs pos="100000">
                    <a:srgbClr val="0068DD">
                      <a:alpha val="100000"/>
                    </a:srgbClr>
                  </a:gs>
                </a:gsLst>
                <a:lin ang="582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userDrawn="1"/>
          </p:nvSpPr>
          <p:spPr>
            <a:xfrm>
              <a:off x="13910" y="2487"/>
              <a:ext cx="440" cy="440"/>
            </a:xfrm>
            <a:prstGeom prst="ellipse">
              <a:avLst/>
            </a:prstGeom>
            <a:gradFill>
              <a:gsLst>
                <a:gs pos="0">
                  <a:srgbClr val="00B0F0"/>
                </a:gs>
                <a:gs pos="100000">
                  <a:srgbClr val="0068DD"/>
                </a:gs>
              </a:gsLst>
              <a:lin ang="161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椭圆 25"/>
            <p:cNvSpPr/>
            <p:nvPr userDrawn="1"/>
          </p:nvSpPr>
          <p:spPr>
            <a:xfrm>
              <a:off x="14073" y="4594"/>
              <a:ext cx="1284" cy="1284"/>
            </a:xfrm>
            <a:prstGeom prst="ellipse">
              <a:avLst/>
            </a:prstGeom>
            <a:gradFill>
              <a:gsLst>
                <a:gs pos="0">
                  <a:srgbClr val="00B0F0"/>
                </a:gs>
                <a:gs pos="100000">
                  <a:srgbClr val="0068D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椭圆 56"/>
            <p:cNvSpPr/>
            <p:nvPr userDrawn="1"/>
          </p:nvSpPr>
          <p:spPr>
            <a:xfrm>
              <a:off x="15201" y="4839"/>
              <a:ext cx="272" cy="272"/>
            </a:xfrm>
            <a:prstGeom prst="ellipse">
              <a:avLst/>
            </a:prstGeom>
            <a:gradFill>
              <a:gsLst>
                <a:gs pos="0">
                  <a:srgbClr val="00B0F0"/>
                </a:gs>
                <a:gs pos="100000">
                  <a:srgbClr val="0068DD"/>
                </a:gs>
              </a:gsLst>
              <a:lin ang="9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8" name="组合 47"/>
          <p:cNvGrpSpPr/>
          <p:nvPr userDrawn="1"/>
        </p:nvGrpSpPr>
        <p:grpSpPr>
          <a:xfrm>
            <a:off x="10825480" y="584200"/>
            <a:ext cx="762000" cy="408940"/>
            <a:chOff x="17293" y="760"/>
            <a:chExt cx="1200" cy="644"/>
          </a:xfrm>
        </p:grpSpPr>
        <p:grpSp>
          <p:nvGrpSpPr>
            <p:cNvPr id="33" name="组合 32"/>
            <p:cNvGrpSpPr/>
            <p:nvPr userDrawn="1"/>
          </p:nvGrpSpPr>
          <p:grpSpPr>
            <a:xfrm>
              <a:off x="17293" y="760"/>
              <a:ext cx="1200" cy="126"/>
              <a:chOff x="17293" y="760"/>
              <a:chExt cx="1200" cy="126"/>
            </a:xfrm>
          </p:grpSpPr>
          <p:sp>
            <p:nvSpPr>
              <p:cNvPr id="27" name="椭圆 26"/>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椭圆 29"/>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椭圆 30"/>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椭圆 31"/>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4" name="组合 33"/>
            <p:cNvGrpSpPr/>
            <p:nvPr userDrawn="1"/>
          </p:nvGrpSpPr>
          <p:grpSpPr>
            <a:xfrm>
              <a:off x="17293" y="1019"/>
              <a:ext cx="1200" cy="126"/>
              <a:chOff x="17293" y="760"/>
              <a:chExt cx="1200" cy="126"/>
            </a:xfrm>
          </p:grpSpPr>
          <p:sp>
            <p:nvSpPr>
              <p:cNvPr id="35" name="椭圆 34"/>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椭圆 35"/>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椭圆 36"/>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椭圆 37"/>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椭圆 38"/>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椭圆 39"/>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1" name="组合 40"/>
            <p:cNvGrpSpPr/>
            <p:nvPr userDrawn="1"/>
          </p:nvGrpSpPr>
          <p:grpSpPr>
            <a:xfrm>
              <a:off x="17293" y="1278"/>
              <a:ext cx="1200" cy="126"/>
              <a:chOff x="17293" y="760"/>
              <a:chExt cx="1200" cy="126"/>
            </a:xfrm>
          </p:grpSpPr>
          <p:sp>
            <p:nvSpPr>
              <p:cNvPr id="42" name="椭圆 41"/>
              <p:cNvSpPr/>
              <p:nvPr userDrawn="1"/>
            </p:nvSpPr>
            <p:spPr>
              <a:xfrm>
                <a:off x="17293"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椭圆 42"/>
              <p:cNvSpPr/>
              <p:nvPr userDrawn="1"/>
            </p:nvSpPr>
            <p:spPr>
              <a:xfrm>
                <a:off x="17509"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椭圆 43"/>
              <p:cNvSpPr/>
              <p:nvPr userDrawn="1"/>
            </p:nvSpPr>
            <p:spPr>
              <a:xfrm>
                <a:off x="17725"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椭圆 44"/>
              <p:cNvSpPr/>
              <p:nvPr userDrawn="1"/>
            </p:nvSpPr>
            <p:spPr>
              <a:xfrm>
                <a:off x="17941" y="766"/>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椭圆 45"/>
              <p:cNvSpPr/>
              <p:nvPr userDrawn="1"/>
            </p:nvSpPr>
            <p:spPr>
              <a:xfrm>
                <a:off x="18157"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椭圆 46"/>
              <p:cNvSpPr/>
              <p:nvPr userDrawn="1"/>
            </p:nvSpPr>
            <p:spPr>
              <a:xfrm>
                <a:off x="18373" y="760"/>
                <a:ext cx="120" cy="120"/>
              </a:xfrm>
              <a:prstGeom prst="ellips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50" name="等腰三角形 49"/>
          <p:cNvSpPr/>
          <p:nvPr userDrawn="1"/>
        </p:nvSpPr>
        <p:spPr>
          <a:xfrm>
            <a:off x="9999345" y="5568950"/>
            <a:ext cx="1841500" cy="887730"/>
          </a:xfrm>
          <a:prstGeom prst="triangle">
            <a:avLst/>
          </a:prstGeom>
          <a:solidFill>
            <a:srgbClr val="2386E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等腰三角形 48"/>
          <p:cNvSpPr/>
          <p:nvPr userDrawn="1"/>
        </p:nvSpPr>
        <p:spPr>
          <a:xfrm>
            <a:off x="9478645" y="5930265"/>
            <a:ext cx="1092200" cy="526415"/>
          </a:xfrm>
          <a:prstGeom prst="triangle">
            <a:avLst/>
          </a:prstGeom>
          <a:solidFill>
            <a:srgbClr val="0097DE">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52" name="直接连接符 51"/>
          <p:cNvCxnSpPr/>
          <p:nvPr/>
        </p:nvCxnSpPr>
        <p:spPr>
          <a:xfrm>
            <a:off x="1181100" y="3509645"/>
            <a:ext cx="5708650" cy="0"/>
          </a:xfrm>
          <a:prstGeom prst="line">
            <a:avLst/>
          </a:prstGeom>
          <a:ln w="12700">
            <a:solidFill>
              <a:srgbClr val="2386EE"/>
            </a:solidFill>
          </a:ln>
        </p:spPr>
        <p:style>
          <a:lnRef idx="1">
            <a:schemeClr val="accent1"/>
          </a:lnRef>
          <a:fillRef idx="0">
            <a:schemeClr val="accent1"/>
          </a:fillRef>
          <a:effectRef idx="0">
            <a:schemeClr val="accent1"/>
          </a:effectRef>
          <a:fontRef idx="minor">
            <a:schemeClr val="tx1"/>
          </a:fontRef>
        </p:style>
      </p:cxnSp>
      <p:sp>
        <p:nvSpPr>
          <p:cNvPr id="53" name="矩形 52"/>
          <p:cNvSpPr/>
          <p:nvPr userDrawn="1"/>
        </p:nvSpPr>
        <p:spPr>
          <a:xfrm>
            <a:off x="1174750" y="3433445"/>
            <a:ext cx="1762125" cy="762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5" name="图片 54" descr="爱瑞思软件"/>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24560" y="726440"/>
            <a:ext cx="2362200" cy="228600"/>
          </a:xfrm>
          <a:prstGeom prst="rect">
            <a:avLst/>
          </a:prstGeom>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17" name="弦形 16"/>
          <p:cNvSpPr/>
          <p:nvPr userDrawn="1"/>
        </p:nvSpPr>
        <p:spPr>
          <a:xfrm rot="12180000">
            <a:off x="-1163320" y="1487170"/>
            <a:ext cx="3762375" cy="3762375"/>
          </a:xfrm>
          <a:prstGeom prst="chord">
            <a:avLst/>
          </a:prstGeom>
          <a:gradFill>
            <a:gsLst>
              <a:gs pos="2000">
                <a:srgbClr val="2386EE"/>
              </a:gs>
              <a:gs pos="100000">
                <a:srgbClr val="0097DE">
                  <a:alpha val="64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椭圆 20"/>
          <p:cNvSpPr/>
          <p:nvPr userDrawn="1"/>
        </p:nvSpPr>
        <p:spPr>
          <a:xfrm>
            <a:off x="10852785" y="2459355"/>
            <a:ext cx="1339215" cy="1339215"/>
          </a:xfrm>
          <a:prstGeom prst="ellipse">
            <a:avLst/>
          </a:prstGeom>
          <a:gradFill>
            <a:gsLst>
              <a:gs pos="2000">
                <a:srgbClr val="2386EE"/>
              </a:gs>
              <a:gs pos="100000">
                <a:srgbClr val="0097DE">
                  <a:alpha val="57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弦形 21"/>
          <p:cNvSpPr/>
          <p:nvPr userDrawn="1"/>
        </p:nvSpPr>
        <p:spPr>
          <a:xfrm rot="6780000" flipH="1" flipV="1">
            <a:off x="4958080" y="-2037715"/>
            <a:ext cx="6410960" cy="6410960"/>
          </a:xfrm>
          <a:prstGeom prst="chord">
            <a:avLst/>
          </a:prstGeom>
          <a:solidFill>
            <a:srgbClr val="2386EE">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椭圆 22"/>
          <p:cNvSpPr/>
          <p:nvPr userDrawn="1"/>
        </p:nvSpPr>
        <p:spPr>
          <a:xfrm>
            <a:off x="2958465" y="5168900"/>
            <a:ext cx="571500" cy="571500"/>
          </a:xfrm>
          <a:prstGeom prst="ellipse">
            <a:avLst/>
          </a:prstGeom>
          <a:gradFill>
            <a:gsLst>
              <a:gs pos="2000">
                <a:srgbClr val="2386EE"/>
              </a:gs>
              <a:gs pos="100000">
                <a:srgbClr val="0097DE">
                  <a:alpha val="64000"/>
                </a:srgbClr>
              </a:gs>
            </a:gsLst>
            <a:lin ang="15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userDrawn="1"/>
        </p:nvSpPr>
        <p:spPr>
          <a:xfrm>
            <a:off x="3426460" y="1358900"/>
            <a:ext cx="292100" cy="292100"/>
          </a:xfrm>
          <a:prstGeom prst="ellipse">
            <a:avLst/>
          </a:prstGeom>
          <a:gradFill>
            <a:gsLst>
              <a:gs pos="2000">
                <a:srgbClr val="2386EE"/>
              </a:gs>
              <a:gs pos="100000">
                <a:srgbClr val="0097DE">
                  <a:alpha val="28000"/>
                </a:srgbClr>
              </a:gs>
            </a:gsLst>
            <a:lin ang="15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标题 24"/>
          <p:cNvSpPr>
            <a:spLocks noGrp="1"/>
          </p:cNvSpPr>
          <p:nvPr>
            <p:ph type="ctrTitle" idx="13" hasCustomPrompt="1"/>
            <p:custDataLst>
              <p:tags r:id="rId2"/>
            </p:custDataLst>
          </p:nvPr>
        </p:nvSpPr>
        <p:spPr>
          <a:xfrm>
            <a:off x="3721100" y="19913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rgbClr val="2386EE"/>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6" name="副标题 25"/>
          <p:cNvSpPr>
            <a:spLocks noGrp="1"/>
          </p:cNvSpPr>
          <p:nvPr>
            <p:ph type="subTitle" idx="14" hasCustomPrompt="1"/>
            <p:custDataLst>
              <p:tags r:id="rId3"/>
            </p:custDataLst>
          </p:nvPr>
        </p:nvSpPr>
        <p:spPr>
          <a:xfrm>
            <a:off x="3721100" y="350837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tx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sp>
        <p:nvSpPr>
          <p:cNvPr id="27" name="文本占位符 26"/>
          <p:cNvSpPr>
            <a:spLocks noGrp="1"/>
          </p:cNvSpPr>
          <p:nvPr>
            <p:ph type="body" sz="quarter" idx="16" hasCustomPrompt="1"/>
            <p:custDataLst>
              <p:tags r:id="rId4"/>
            </p:custDataLst>
          </p:nvPr>
        </p:nvSpPr>
        <p:spPr>
          <a:xfrm>
            <a:off x="4496118" y="6191250"/>
            <a:ext cx="19742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rgbClr val="2386EE"/>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cxnSp>
        <p:nvCxnSpPr>
          <p:cNvPr id="28" name="直接连接符 27"/>
          <p:cNvCxnSpPr/>
          <p:nvPr userDrawn="1"/>
        </p:nvCxnSpPr>
        <p:spPr>
          <a:xfrm>
            <a:off x="11887200" y="4357370"/>
            <a:ext cx="0" cy="1477645"/>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userDrawn="1"/>
        </p:nvCxnSpPr>
        <p:spPr>
          <a:xfrm flipH="1">
            <a:off x="10962005" y="327660"/>
            <a:ext cx="925195" cy="0"/>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userDrawn="1"/>
        </p:nvCxnSpPr>
        <p:spPr>
          <a:xfrm flipH="1">
            <a:off x="10377805" y="492760"/>
            <a:ext cx="1509395" cy="0"/>
          </a:xfrm>
          <a:prstGeom prst="line">
            <a:avLst/>
          </a:prstGeom>
          <a:ln w="12700" cmpd="sng">
            <a:solidFill>
              <a:srgbClr val="0097DE">
                <a:alpha val="70000"/>
              </a:srgbClr>
            </a:solidFill>
            <a:prstDash val="lgDashDotDot"/>
          </a:ln>
        </p:spPr>
        <p:style>
          <a:lnRef idx="1">
            <a:schemeClr val="accent1"/>
          </a:lnRef>
          <a:fillRef idx="0">
            <a:schemeClr val="accent1"/>
          </a:fillRef>
          <a:effectRef idx="0">
            <a:schemeClr val="accent1"/>
          </a:effectRef>
          <a:fontRef idx="minor">
            <a:schemeClr val="tx1"/>
          </a:fontRef>
        </p:style>
      </p:cxnSp>
      <p:pic>
        <p:nvPicPr>
          <p:cNvPr id="31" name="图片 30" descr="LOGO爱瑞思软件"/>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899" y="388678"/>
            <a:ext cx="2071296" cy="208800"/>
          </a:xfrm>
          <a:prstGeom prst="rect">
            <a:avLst/>
          </a:prstGeom>
        </p:spPr>
      </p:pic>
      <p:sp>
        <p:nvSpPr>
          <p:cNvPr id="32" name="矩形 31"/>
          <p:cNvSpPr/>
          <p:nvPr userDrawn="1"/>
        </p:nvSpPr>
        <p:spPr>
          <a:xfrm flipV="1">
            <a:off x="3721100" y="3114675"/>
            <a:ext cx="5588000" cy="57600"/>
          </a:xfrm>
          <a:prstGeom prst="rect">
            <a:avLst/>
          </a:prstGeom>
          <a:solidFill>
            <a:srgbClr val="238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pic>
        <p:nvPicPr>
          <p:cNvPr id="4" name="图片 3" descr="dc53acbff6362781c00910ea991c2306d5dd142760c68-pycaLd_fw1200webp"/>
          <p:cNvPicPr>
            <a:picLocks noChangeAspect="1"/>
          </p:cNvPicPr>
          <p:nvPr userDrawn="1"/>
        </p:nvPicPr>
        <p:blipFill>
          <a:blip r:embed="rId2"/>
          <a:stretch>
            <a:fillRect/>
          </a:stretch>
        </p:blipFill>
        <p:spPr>
          <a:xfrm>
            <a:off x="0" y="262255"/>
            <a:ext cx="11696700" cy="6579235"/>
          </a:xfrm>
          <a:prstGeom prst="rect">
            <a:avLst/>
          </a:prstGeom>
        </p:spPr>
      </p:pic>
      <p:pic>
        <p:nvPicPr>
          <p:cNvPr id="5" name="图片 4" descr="dc53acbff6362781c00910ea991c2306d5dd142760c68-pycaLd_fw1200webp"/>
          <p:cNvPicPr>
            <a:picLocks noChangeAspect="1"/>
          </p:cNvPicPr>
          <p:nvPr userDrawn="1"/>
        </p:nvPicPr>
        <p:blipFill>
          <a:blip r:embed="rId2"/>
          <a:stretch>
            <a:fillRect/>
          </a:stretch>
        </p:blipFill>
        <p:spPr>
          <a:xfrm>
            <a:off x="633095" y="-3175"/>
            <a:ext cx="11430000" cy="6429375"/>
          </a:xfrm>
          <a:prstGeom prst="rect">
            <a:avLst/>
          </a:prstGeom>
        </p:spPr>
      </p:pic>
      <p:sp>
        <p:nvSpPr>
          <p:cNvPr id="6" name="矩形 5"/>
          <p:cNvSpPr/>
          <p:nvPr userDrawn="1"/>
        </p:nvSpPr>
        <p:spPr>
          <a:xfrm>
            <a:off x="-17145" y="-3175"/>
            <a:ext cx="12209145" cy="6861175"/>
          </a:xfrm>
          <a:prstGeom prst="rect">
            <a:avLst/>
          </a:prstGeom>
          <a:gradFill>
            <a:gsLst>
              <a:gs pos="0">
                <a:srgbClr val="00B0F0"/>
              </a:gs>
              <a:gs pos="100000">
                <a:srgbClr val="0068D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副标题 17"/>
          <p:cNvSpPr>
            <a:spLocks noGrp="1"/>
          </p:cNvSpPr>
          <p:nvPr>
            <p:ph type="subTitle" idx="14" hasCustomPrompt="1"/>
            <p:custDataLst>
              <p:tags r:id="rId3"/>
            </p:custDataLst>
          </p:nvPr>
        </p:nvSpPr>
        <p:spPr>
          <a:xfrm>
            <a:off x="1117918" y="3861436"/>
            <a:ext cx="4352925" cy="1275715"/>
          </a:xfrm>
        </p:spPr>
        <p:txBody>
          <a:bodyPr vert="horz" wrap="square" lIns="0" tIns="0" rIns="0" bIns="0" anchor="t" anchorCtr="0">
            <a:normAutofit/>
          </a:bodyPr>
          <a:lstStyle>
            <a:lvl1pPr marL="0" marR="0" indent="0" algn="l" defTabSz="914400" rtl="0" eaLnBrk="1" fontAlgn="auto" latinLnBrk="0" hangingPunct="1">
              <a:lnSpc>
                <a:spcPct val="120000"/>
              </a:lnSpc>
              <a:spcBef>
                <a:spcPts val="600"/>
              </a:spcBef>
              <a:spcAft>
                <a:spcPts val="0"/>
              </a:spcAft>
              <a:buClrTx/>
              <a:buSzPts val="1600"/>
              <a:buFont typeface="Arial" panose="020B0604020202020204" pitchFamily="34" charset="0"/>
              <a:buNone/>
              <a:defRPr sz="1800" b="0" spc="150">
                <a:solidFill>
                  <a:schemeClr val="bg1"/>
                </a:solidFill>
                <a:latin typeface="Arial" panose="020B0604020202020204" pitchFamily="34" charset="0"/>
                <a:ea typeface="微软雅黑" panose="020B050302020402020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pic>
        <p:nvPicPr>
          <p:cNvPr id="7" name="图片 6" descr="dc53acbff6362781c00910ea991c2306d5dd142760c68-pycaLd_fw1200webp"/>
          <p:cNvPicPr>
            <a:picLocks noChangeAspect="1"/>
          </p:cNvPicPr>
          <p:nvPr userDrawn="1"/>
        </p:nvPicPr>
        <p:blipFill>
          <a:blip r:embed="rId2"/>
          <a:stretch>
            <a:fillRect/>
          </a:stretch>
        </p:blipFill>
        <p:spPr>
          <a:xfrm>
            <a:off x="238760" y="262255"/>
            <a:ext cx="11696700" cy="6579235"/>
          </a:xfrm>
          <a:prstGeom prst="rect">
            <a:avLst/>
          </a:prstGeom>
        </p:spPr>
      </p:pic>
      <p:sp>
        <p:nvSpPr>
          <p:cNvPr id="19" name="标题 18"/>
          <p:cNvSpPr>
            <a:spLocks noGrp="1"/>
          </p:cNvSpPr>
          <p:nvPr>
            <p:ph type="ctrTitle" idx="13" hasCustomPrompt="1"/>
            <p:custDataLst>
              <p:tags r:id="rId4"/>
            </p:custDataLst>
          </p:nvPr>
        </p:nvSpPr>
        <p:spPr>
          <a:xfrm>
            <a:off x="3674428" y="2207260"/>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chemeClr val="bg1"/>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1" name="椭圆 20"/>
          <p:cNvSpPr/>
          <p:nvPr userDrawn="1"/>
        </p:nvSpPr>
        <p:spPr>
          <a:xfrm>
            <a:off x="6194425" y="262255"/>
            <a:ext cx="1339215" cy="1339215"/>
          </a:xfrm>
          <a:prstGeom prst="ellipse">
            <a:avLst/>
          </a:prstGeom>
          <a:gradFill>
            <a:gsLst>
              <a:gs pos="2000">
                <a:srgbClr val="2386EE"/>
              </a:gs>
              <a:gs pos="100000">
                <a:srgbClr val="0097DE">
                  <a:alpha val="57000"/>
                  <a:lumMod val="70000"/>
                  <a:lumOff val="30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椭圆 2"/>
          <p:cNvSpPr/>
          <p:nvPr userDrawn="1"/>
        </p:nvSpPr>
        <p:spPr>
          <a:xfrm>
            <a:off x="419735" y="412750"/>
            <a:ext cx="698500" cy="698500"/>
          </a:xfrm>
          <a:prstGeom prst="ellipse">
            <a:avLst/>
          </a:prstGeom>
          <a:gradFill>
            <a:gsLst>
              <a:gs pos="2000">
                <a:srgbClr val="2386EE">
                  <a:lumMod val="97000"/>
                </a:srgbClr>
              </a:gs>
              <a:gs pos="100000">
                <a:srgbClr val="0097DE">
                  <a:alpha val="57000"/>
                  <a:lumMod val="31000"/>
                  <a:lumOff val="69000"/>
                </a:srgbClr>
              </a:gs>
            </a:gsLst>
            <a:lin ang="103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1" name="图片 30" descr="LOGO爱瑞思软件"/>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7899" y="388678"/>
            <a:ext cx="2071296" cy="208800"/>
          </a:xfrm>
          <a:prstGeom prst="rect">
            <a:avLst/>
          </a:prstGeom>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22217"/>
          <a:stretch>
            <a:fillRect/>
          </a:stretch>
        </p:blipFill>
        <p:spPr>
          <a:xfrm>
            <a:off x="0" y="0"/>
            <a:ext cx="12192000" cy="6858000"/>
          </a:xfrm>
          <a:prstGeom prst="rect">
            <a:avLst/>
          </a:prstGeom>
        </p:spPr>
      </p:pic>
      <p:pic>
        <p:nvPicPr>
          <p:cNvPr id="31" name="图片 30"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899" y="388678"/>
            <a:ext cx="2071296" cy="208800"/>
          </a:xfrm>
          <a:prstGeom prst="rect">
            <a:avLst/>
          </a:prstGeom>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2" name="任意多边形: 形状 14"/>
          <p:cNvSpPr/>
          <p:nvPr userDrawn="1"/>
        </p:nvSpPr>
        <p:spPr>
          <a:xfrm>
            <a:off x="0" y="0"/>
            <a:ext cx="9589770" cy="6858635"/>
          </a:xfrm>
          <a:custGeom>
            <a:avLst/>
            <a:gdLst>
              <a:gd name="connsiteX0" fmla="*/ 0 w 6446520"/>
              <a:gd name="connsiteY0" fmla="*/ 0 h 5143500"/>
              <a:gd name="connsiteX1" fmla="*/ 6163270 w 6446520"/>
              <a:gd name="connsiteY1" fmla="*/ 0 h 5143500"/>
              <a:gd name="connsiteX2" fmla="*/ 6231723 w 6446520"/>
              <a:gd name="connsiteY2" fmla="*/ 202306 h 5143500"/>
              <a:gd name="connsiteX3" fmla="*/ 6446520 w 6446520"/>
              <a:gd name="connsiteY3" fmla="*/ 1623060 h 5143500"/>
              <a:gd name="connsiteX4" fmla="*/ 5047153 w 6446520"/>
              <a:gd name="connsiteY4" fmla="*/ 5001433 h 5143500"/>
              <a:gd name="connsiteX5" fmla="*/ 4898143 w 6446520"/>
              <a:gd name="connsiteY5" fmla="*/ 5143500 h 5143500"/>
              <a:gd name="connsiteX6" fmla="*/ 0 w 644652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6520" h="5143500">
                <a:moveTo>
                  <a:pt x="0" y="0"/>
                </a:moveTo>
                <a:lnTo>
                  <a:pt x="6163270" y="0"/>
                </a:lnTo>
                <a:lnTo>
                  <a:pt x="6231723" y="202306"/>
                </a:lnTo>
                <a:cubicBezTo>
                  <a:pt x="6371319" y="651122"/>
                  <a:pt x="6446520" y="1128309"/>
                  <a:pt x="6446520" y="1623060"/>
                </a:cubicBezTo>
                <a:cubicBezTo>
                  <a:pt x="6446520" y="2942397"/>
                  <a:pt x="5911753" y="4136832"/>
                  <a:pt x="5047153" y="5001433"/>
                </a:cubicBezTo>
                <a:lnTo>
                  <a:pt x="4898143" y="5143500"/>
                </a:lnTo>
                <a:lnTo>
                  <a:pt x="0" y="5143500"/>
                </a:ln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3" name="任意多边形: 形状 19"/>
          <p:cNvSpPr/>
          <p:nvPr userDrawn="1"/>
        </p:nvSpPr>
        <p:spPr>
          <a:xfrm>
            <a:off x="2658745" y="1074420"/>
            <a:ext cx="9532620" cy="5783580"/>
          </a:xfrm>
          <a:custGeom>
            <a:avLst/>
            <a:gdLst>
              <a:gd name="connsiteX0" fmla="*/ 4725096 w 6485316"/>
              <a:gd name="connsiteY0" fmla="*/ 0 h 4069080"/>
              <a:gd name="connsiteX1" fmla="*/ 6367843 w 6485316"/>
              <a:gd name="connsiteY1" fmla="*/ 289912 h 4069080"/>
              <a:gd name="connsiteX2" fmla="*/ 6485316 w 6485316"/>
              <a:gd name="connsiteY2" fmla="*/ 336230 h 4069080"/>
              <a:gd name="connsiteX3" fmla="*/ 6485316 w 6485316"/>
              <a:gd name="connsiteY3" fmla="*/ 4069080 h 4069080"/>
              <a:gd name="connsiteX4" fmla="*/ 0 w 6485316"/>
              <a:gd name="connsiteY4" fmla="*/ 4069080 h 4069080"/>
              <a:gd name="connsiteX5" fmla="*/ 2407 w 6485316"/>
              <a:gd name="connsiteY5" fmla="*/ 4050138 h 4069080"/>
              <a:gd name="connsiteX6" fmla="*/ 4725096 w 6485316"/>
              <a:gd name="connsiteY6" fmla="*/ 0 h 406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5316" h="4069080">
                <a:moveTo>
                  <a:pt x="4725096" y="0"/>
                </a:moveTo>
                <a:cubicBezTo>
                  <a:pt x="5302306" y="0"/>
                  <a:pt x="5855609" y="102358"/>
                  <a:pt x="6367843" y="289912"/>
                </a:cubicBezTo>
                <a:lnTo>
                  <a:pt x="6485316" y="336230"/>
                </a:lnTo>
                <a:lnTo>
                  <a:pt x="6485316" y="4069080"/>
                </a:lnTo>
                <a:lnTo>
                  <a:pt x="0" y="4069080"/>
                </a:lnTo>
                <a:lnTo>
                  <a:pt x="2407" y="4050138"/>
                </a:lnTo>
                <a:cubicBezTo>
                  <a:pt x="352822" y="1756793"/>
                  <a:pt x="2333799" y="0"/>
                  <a:pt x="4725096" y="0"/>
                </a:cubicBezTo>
                <a:close/>
              </a:path>
            </a:pathLst>
          </a:custGeom>
          <a:solidFill>
            <a:srgbClr val="2686E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14" name="图片 13"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7899" y="388678"/>
            <a:ext cx="2071296" cy="208800"/>
          </a:xfrm>
          <a:prstGeom prst="rect">
            <a:avLst/>
          </a:prstGeom>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6" name="任意多边形: 形状 16"/>
          <p:cNvSpPr/>
          <p:nvPr userDrawn="1"/>
        </p:nvSpPr>
        <p:spPr>
          <a:xfrm rot="10800000">
            <a:off x="1882140" y="0"/>
            <a:ext cx="10307320" cy="6856730"/>
          </a:xfrm>
          <a:custGeom>
            <a:avLst/>
            <a:gdLst>
              <a:gd name="connsiteX0" fmla="*/ 7414451 w 8417642"/>
              <a:gd name="connsiteY0" fmla="*/ 5143500 h 5143500"/>
              <a:gd name="connsiteX1" fmla="*/ 0 w 8417642"/>
              <a:gd name="connsiteY1" fmla="*/ 5143500 h 5143500"/>
              <a:gd name="connsiteX2" fmla="*/ 0 w 8417642"/>
              <a:gd name="connsiteY2" fmla="*/ 0 h 5143500"/>
              <a:gd name="connsiteX3" fmla="*/ 7867735 w 8417642"/>
              <a:gd name="connsiteY3" fmla="*/ 0 h 5143500"/>
              <a:gd name="connsiteX4" fmla="*/ 8042183 w 8417642"/>
              <a:gd name="connsiteY4" fmla="*/ 362132 h 5143500"/>
              <a:gd name="connsiteX5" fmla="*/ 8417642 w 8417642"/>
              <a:gd name="connsiteY5" fmla="*/ 2221844 h 5143500"/>
              <a:gd name="connsiteX6" fmla="*/ 7601679 w 8417642"/>
              <a:gd name="connsiteY6" fmla="*/ 48931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17642" h="5143500">
                <a:moveTo>
                  <a:pt x="7414451" y="5143500"/>
                </a:moveTo>
                <a:lnTo>
                  <a:pt x="0" y="5143500"/>
                </a:lnTo>
                <a:lnTo>
                  <a:pt x="0" y="0"/>
                </a:lnTo>
                <a:lnTo>
                  <a:pt x="7867735" y="0"/>
                </a:lnTo>
                <a:lnTo>
                  <a:pt x="8042183" y="362132"/>
                </a:lnTo>
                <a:cubicBezTo>
                  <a:pt x="8283950" y="933733"/>
                  <a:pt x="8417642" y="1562176"/>
                  <a:pt x="8417642" y="2221844"/>
                </a:cubicBezTo>
                <a:cubicBezTo>
                  <a:pt x="8417642" y="3211346"/>
                  <a:pt x="8116835" y="4130592"/>
                  <a:pt x="7601679" y="4893124"/>
                </a:cubicBezTo>
                <a:close/>
              </a:path>
            </a:pathLst>
          </a:custGeom>
          <a:solidFill>
            <a:srgbClr val="0068D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2" name="任意多边形: 形状 11"/>
          <p:cNvSpPr/>
          <p:nvPr userDrawn="1"/>
        </p:nvSpPr>
        <p:spPr>
          <a:xfrm rot="10800000">
            <a:off x="0" y="0"/>
            <a:ext cx="5969635" cy="4618990"/>
          </a:xfrm>
          <a:custGeom>
            <a:avLst/>
            <a:gdLst>
              <a:gd name="connsiteX0" fmla="*/ 4384216 w 4384216"/>
              <a:gd name="connsiteY0" fmla="*/ 3465512 h 3465512"/>
              <a:gd name="connsiteX1" fmla="*/ 0 w 4384216"/>
              <a:gd name="connsiteY1" fmla="*/ 3465512 h 3465512"/>
              <a:gd name="connsiteX2" fmla="*/ 32176 w 4384216"/>
              <a:gd name="connsiteY2" fmla="*/ 3352202 h 3465512"/>
              <a:gd name="connsiteX3" fmla="*/ 4197212 w 4384216"/>
              <a:gd name="connsiteY3" fmla="*/ 11550 h 3465512"/>
              <a:gd name="connsiteX4" fmla="*/ 4384216 w 4384216"/>
              <a:gd name="connsiteY4" fmla="*/ 0 h 3465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4216" h="3465512">
                <a:moveTo>
                  <a:pt x="4384216" y="3465512"/>
                </a:moveTo>
                <a:lnTo>
                  <a:pt x="0" y="3465512"/>
                </a:lnTo>
                <a:lnTo>
                  <a:pt x="32176" y="3352202"/>
                </a:lnTo>
                <a:cubicBezTo>
                  <a:pt x="599286" y="1528888"/>
                  <a:pt x="2229157" y="173812"/>
                  <a:pt x="4197212" y="11550"/>
                </a:cubicBezTo>
                <a:lnTo>
                  <a:pt x="4384216" y="0"/>
                </a:lnTo>
                <a:close/>
              </a:path>
            </a:pathLst>
          </a:custGeom>
          <a:solidFill>
            <a:srgbClr val="2686E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en-US" altLang="zh-CN"/>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2" name="图片 11" descr="/Users/ui02/Desktop/爱瑞思2016.05.20/LOGO文件/公司LOGO/ppt-logo/1白.png1白"/>
          <p:cNvPicPr>
            <a:picLocks noChangeAspect="1"/>
          </p:cNvPicPr>
          <p:nvPr userDrawn="1"/>
        </p:nvPicPr>
        <p:blipFill>
          <a:blip r:embed="rId2"/>
          <a:srcRect/>
          <a:stretch>
            <a:fillRect/>
          </a:stretch>
        </p:blipFill>
        <p:spPr>
          <a:xfrm>
            <a:off x="253365" y="310515"/>
            <a:ext cx="217170" cy="217170"/>
          </a:xfrm>
          <a:prstGeom prst="rect">
            <a:avLst/>
          </a:prstGeom>
        </p:spPr>
      </p:pic>
      <p:pic>
        <p:nvPicPr>
          <p:cNvPr id="2" name="图片 1" descr="LOGO爱瑞思软件"/>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53199" y="444558"/>
            <a:ext cx="2071296" cy="208800"/>
          </a:xfrm>
          <a:prstGeom prst="rect">
            <a:avLst/>
          </a:prstGeom>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pic>
        <p:nvPicPr>
          <p:cNvPr id="6" name="图片 5" descr="LOGO爱瑞思软件"/>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53199" y="6324658"/>
            <a:ext cx="2071296" cy="2088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tags" Target="../tags/tag32.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207.xml"/><Relationship Id="rId8" Type="http://schemas.openxmlformats.org/officeDocument/2006/relationships/slideLayout" Target="../slideLayouts/slideLayout206.xml"/><Relationship Id="rId7" Type="http://schemas.openxmlformats.org/officeDocument/2006/relationships/slideLayout" Target="../slideLayouts/slideLayout205.xml"/><Relationship Id="rId6" Type="http://schemas.openxmlformats.org/officeDocument/2006/relationships/slideLayout" Target="../slideLayouts/slideLayout204.xml"/><Relationship Id="rId5" Type="http://schemas.openxmlformats.org/officeDocument/2006/relationships/slideLayout" Target="../slideLayouts/slideLayout203.xml"/><Relationship Id="rId4" Type="http://schemas.openxmlformats.org/officeDocument/2006/relationships/slideLayout" Target="../slideLayouts/slideLayout202.xml"/><Relationship Id="rId3" Type="http://schemas.openxmlformats.org/officeDocument/2006/relationships/slideLayout" Target="../slideLayouts/slideLayout201.xml"/><Relationship Id="rId24" Type="http://schemas.openxmlformats.org/officeDocument/2006/relationships/theme" Target="../theme/theme10.xml"/><Relationship Id="rId23" Type="http://schemas.openxmlformats.org/officeDocument/2006/relationships/tags" Target="../tags/tag320.xml"/><Relationship Id="rId22" Type="http://schemas.openxmlformats.org/officeDocument/2006/relationships/slideLayout" Target="../slideLayouts/slideLayout220.xml"/><Relationship Id="rId21" Type="http://schemas.openxmlformats.org/officeDocument/2006/relationships/slideLayout" Target="../slideLayouts/slideLayout219.xml"/><Relationship Id="rId20" Type="http://schemas.openxmlformats.org/officeDocument/2006/relationships/slideLayout" Target="../slideLayouts/slideLayout218.xml"/><Relationship Id="rId2" Type="http://schemas.openxmlformats.org/officeDocument/2006/relationships/slideLayout" Target="../slideLayouts/slideLayout200.xml"/><Relationship Id="rId19" Type="http://schemas.openxmlformats.org/officeDocument/2006/relationships/slideLayout" Target="../slideLayouts/slideLayout217.xml"/><Relationship Id="rId18" Type="http://schemas.openxmlformats.org/officeDocument/2006/relationships/slideLayout" Target="../slideLayouts/slideLayout216.xml"/><Relationship Id="rId17" Type="http://schemas.openxmlformats.org/officeDocument/2006/relationships/slideLayout" Target="../slideLayouts/slideLayout215.xml"/><Relationship Id="rId16" Type="http://schemas.openxmlformats.org/officeDocument/2006/relationships/slideLayout" Target="../slideLayouts/slideLayout214.xml"/><Relationship Id="rId15" Type="http://schemas.openxmlformats.org/officeDocument/2006/relationships/slideLayout" Target="../slideLayouts/slideLayout213.xml"/><Relationship Id="rId14" Type="http://schemas.openxmlformats.org/officeDocument/2006/relationships/slideLayout" Target="../slideLayouts/slideLayout212.xml"/><Relationship Id="rId13" Type="http://schemas.openxmlformats.org/officeDocument/2006/relationships/slideLayout" Target="../slideLayouts/slideLayout211.xml"/><Relationship Id="rId12" Type="http://schemas.openxmlformats.org/officeDocument/2006/relationships/slideLayout" Target="../slideLayouts/slideLayout210.xml"/><Relationship Id="rId11" Type="http://schemas.openxmlformats.org/officeDocument/2006/relationships/slideLayout" Target="../slideLayouts/slideLayout209.xml"/><Relationship Id="rId10" Type="http://schemas.openxmlformats.org/officeDocument/2006/relationships/slideLayout" Target="../slideLayouts/slideLayout208.xml"/><Relationship Id="rId1" Type="http://schemas.openxmlformats.org/officeDocument/2006/relationships/slideLayout" Target="../slideLayouts/slideLayout199.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229.xml"/><Relationship Id="rId8" Type="http://schemas.openxmlformats.org/officeDocument/2006/relationships/slideLayout" Target="../slideLayouts/slideLayout228.xml"/><Relationship Id="rId7" Type="http://schemas.openxmlformats.org/officeDocument/2006/relationships/slideLayout" Target="../slideLayouts/slideLayout227.xml"/><Relationship Id="rId6" Type="http://schemas.openxmlformats.org/officeDocument/2006/relationships/slideLayout" Target="../slideLayouts/slideLayout226.xml"/><Relationship Id="rId5" Type="http://schemas.openxmlformats.org/officeDocument/2006/relationships/slideLayout" Target="../slideLayouts/slideLayout225.xml"/><Relationship Id="rId4" Type="http://schemas.openxmlformats.org/officeDocument/2006/relationships/slideLayout" Target="../slideLayouts/slideLayout224.xml"/><Relationship Id="rId3" Type="http://schemas.openxmlformats.org/officeDocument/2006/relationships/slideLayout" Target="../slideLayouts/slideLayout223.xml"/><Relationship Id="rId24" Type="http://schemas.openxmlformats.org/officeDocument/2006/relationships/theme" Target="../theme/theme11.xml"/><Relationship Id="rId23" Type="http://schemas.openxmlformats.org/officeDocument/2006/relationships/tags" Target="../tags/tag352.xml"/><Relationship Id="rId22" Type="http://schemas.openxmlformats.org/officeDocument/2006/relationships/slideLayout" Target="../slideLayouts/slideLayout242.xml"/><Relationship Id="rId21" Type="http://schemas.openxmlformats.org/officeDocument/2006/relationships/slideLayout" Target="../slideLayouts/slideLayout241.xml"/><Relationship Id="rId20" Type="http://schemas.openxmlformats.org/officeDocument/2006/relationships/slideLayout" Target="../slideLayouts/slideLayout240.xml"/><Relationship Id="rId2" Type="http://schemas.openxmlformats.org/officeDocument/2006/relationships/slideLayout" Target="../slideLayouts/slideLayout222.xml"/><Relationship Id="rId19" Type="http://schemas.openxmlformats.org/officeDocument/2006/relationships/slideLayout" Target="../slideLayouts/slideLayout239.xml"/><Relationship Id="rId18" Type="http://schemas.openxmlformats.org/officeDocument/2006/relationships/slideLayout" Target="../slideLayouts/slideLayout238.xml"/><Relationship Id="rId17" Type="http://schemas.openxmlformats.org/officeDocument/2006/relationships/slideLayout" Target="../slideLayouts/slideLayout237.xml"/><Relationship Id="rId16" Type="http://schemas.openxmlformats.org/officeDocument/2006/relationships/slideLayout" Target="../slideLayouts/slideLayout236.xml"/><Relationship Id="rId15" Type="http://schemas.openxmlformats.org/officeDocument/2006/relationships/slideLayout" Target="../slideLayouts/slideLayout235.xml"/><Relationship Id="rId14" Type="http://schemas.openxmlformats.org/officeDocument/2006/relationships/slideLayout" Target="../slideLayouts/slideLayout234.xml"/><Relationship Id="rId13" Type="http://schemas.openxmlformats.org/officeDocument/2006/relationships/slideLayout" Target="../slideLayouts/slideLayout233.xml"/><Relationship Id="rId12" Type="http://schemas.openxmlformats.org/officeDocument/2006/relationships/slideLayout" Target="../slideLayouts/slideLayout232.xml"/><Relationship Id="rId11" Type="http://schemas.openxmlformats.org/officeDocument/2006/relationships/slideLayout" Target="../slideLayouts/slideLayout231.xml"/><Relationship Id="rId10" Type="http://schemas.openxmlformats.org/officeDocument/2006/relationships/slideLayout" Target="../slideLayouts/slideLayout230.xml"/><Relationship Id="rId1" Type="http://schemas.openxmlformats.org/officeDocument/2006/relationships/slideLayout" Target="../slideLayouts/slideLayout221.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251.xml"/><Relationship Id="rId8" Type="http://schemas.openxmlformats.org/officeDocument/2006/relationships/slideLayout" Target="../slideLayouts/slideLayout250.xml"/><Relationship Id="rId7" Type="http://schemas.openxmlformats.org/officeDocument/2006/relationships/slideLayout" Target="../slideLayouts/slideLayout249.xml"/><Relationship Id="rId6" Type="http://schemas.openxmlformats.org/officeDocument/2006/relationships/slideLayout" Target="../slideLayouts/slideLayout248.xml"/><Relationship Id="rId5" Type="http://schemas.openxmlformats.org/officeDocument/2006/relationships/slideLayout" Target="../slideLayouts/slideLayout247.xml"/><Relationship Id="rId4" Type="http://schemas.openxmlformats.org/officeDocument/2006/relationships/slideLayout" Target="../slideLayouts/slideLayout246.xml"/><Relationship Id="rId3" Type="http://schemas.openxmlformats.org/officeDocument/2006/relationships/slideLayout" Target="../slideLayouts/slideLayout245.xml"/><Relationship Id="rId24" Type="http://schemas.openxmlformats.org/officeDocument/2006/relationships/theme" Target="../theme/theme12.xml"/><Relationship Id="rId23" Type="http://schemas.openxmlformats.org/officeDocument/2006/relationships/tags" Target="../tags/tag384.xml"/><Relationship Id="rId22" Type="http://schemas.openxmlformats.org/officeDocument/2006/relationships/slideLayout" Target="../slideLayouts/slideLayout264.xml"/><Relationship Id="rId21" Type="http://schemas.openxmlformats.org/officeDocument/2006/relationships/slideLayout" Target="../slideLayouts/slideLayout263.xml"/><Relationship Id="rId20" Type="http://schemas.openxmlformats.org/officeDocument/2006/relationships/slideLayout" Target="../slideLayouts/slideLayout262.xml"/><Relationship Id="rId2" Type="http://schemas.openxmlformats.org/officeDocument/2006/relationships/slideLayout" Target="../slideLayouts/slideLayout244.xml"/><Relationship Id="rId19" Type="http://schemas.openxmlformats.org/officeDocument/2006/relationships/slideLayout" Target="../slideLayouts/slideLayout261.xml"/><Relationship Id="rId18" Type="http://schemas.openxmlformats.org/officeDocument/2006/relationships/slideLayout" Target="../slideLayouts/slideLayout260.xml"/><Relationship Id="rId17" Type="http://schemas.openxmlformats.org/officeDocument/2006/relationships/slideLayout" Target="../slideLayouts/slideLayout259.xml"/><Relationship Id="rId16" Type="http://schemas.openxmlformats.org/officeDocument/2006/relationships/slideLayout" Target="../slideLayouts/slideLayout258.xml"/><Relationship Id="rId15" Type="http://schemas.openxmlformats.org/officeDocument/2006/relationships/slideLayout" Target="../slideLayouts/slideLayout257.xml"/><Relationship Id="rId14" Type="http://schemas.openxmlformats.org/officeDocument/2006/relationships/slideLayout" Target="../slideLayouts/slideLayout256.xml"/><Relationship Id="rId13" Type="http://schemas.openxmlformats.org/officeDocument/2006/relationships/slideLayout" Target="../slideLayouts/slideLayout255.xml"/><Relationship Id="rId12" Type="http://schemas.openxmlformats.org/officeDocument/2006/relationships/slideLayout" Target="../slideLayouts/slideLayout254.xml"/><Relationship Id="rId11" Type="http://schemas.openxmlformats.org/officeDocument/2006/relationships/slideLayout" Target="../slideLayouts/slideLayout253.xml"/><Relationship Id="rId10" Type="http://schemas.openxmlformats.org/officeDocument/2006/relationships/slideLayout" Target="../slideLayouts/slideLayout252.xml"/><Relationship Id="rId1" Type="http://schemas.openxmlformats.org/officeDocument/2006/relationships/slideLayout" Target="../slideLayouts/slideLayout243.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273.xml"/><Relationship Id="rId8" Type="http://schemas.openxmlformats.org/officeDocument/2006/relationships/slideLayout" Target="../slideLayouts/slideLayout272.xml"/><Relationship Id="rId7" Type="http://schemas.openxmlformats.org/officeDocument/2006/relationships/slideLayout" Target="../slideLayouts/slideLayout271.xml"/><Relationship Id="rId6" Type="http://schemas.openxmlformats.org/officeDocument/2006/relationships/slideLayout" Target="../slideLayouts/slideLayout270.xml"/><Relationship Id="rId5" Type="http://schemas.openxmlformats.org/officeDocument/2006/relationships/slideLayout" Target="../slideLayouts/slideLayout269.xml"/><Relationship Id="rId4" Type="http://schemas.openxmlformats.org/officeDocument/2006/relationships/slideLayout" Target="../slideLayouts/slideLayout268.xml"/><Relationship Id="rId3" Type="http://schemas.openxmlformats.org/officeDocument/2006/relationships/slideLayout" Target="../slideLayouts/slideLayout267.xml"/><Relationship Id="rId24" Type="http://schemas.openxmlformats.org/officeDocument/2006/relationships/theme" Target="../theme/theme13.xml"/><Relationship Id="rId23" Type="http://schemas.openxmlformats.org/officeDocument/2006/relationships/tags" Target="../tags/tag416.xml"/><Relationship Id="rId22" Type="http://schemas.openxmlformats.org/officeDocument/2006/relationships/slideLayout" Target="../slideLayouts/slideLayout286.xml"/><Relationship Id="rId21" Type="http://schemas.openxmlformats.org/officeDocument/2006/relationships/slideLayout" Target="../slideLayouts/slideLayout285.xml"/><Relationship Id="rId20" Type="http://schemas.openxmlformats.org/officeDocument/2006/relationships/slideLayout" Target="../slideLayouts/slideLayout284.xml"/><Relationship Id="rId2" Type="http://schemas.openxmlformats.org/officeDocument/2006/relationships/slideLayout" Target="../slideLayouts/slideLayout266.xml"/><Relationship Id="rId19" Type="http://schemas.openxmlformats.org/officeDocument/2006/relationships/slideLayout" Target="../slideLayouts/slideLayout283.xml"/><Relationship Id="rId18" Type="http://schemas.openxmlformats.org/officeDocument/2006/relationships/slideLayout" Target="../slideLayouts/slideLayout282.xml"/><Relationship Id="rId17" Type="http://schemas.openxmlformats.org/officeDocument/2006/relationships/slideLayout" Target="../slideLayouts/slideLayout281.xml"/><Relationship Id="rId16" Type="http://schemas.openxmlformats.org/officeDocument/2006/relationships/slideLayout" Target="../slideLayouts/slideLayout280.xml"/><Relationship Id="rId15" Type="http://schemas.openxmlformats.org/officeDocument/2006/relationships/slideLayout" Target="../slideLayouts/slideLayout279.xml"/><Relationship Id="rId14" Type="http://schemas.openxmlformats.org/officeDocument/2006/relationships/slideLayout" Target="../slideLayouts/slideLayout278.xml"/><Relationship Id="rId13" Type="http://schemas.openxmlformats.org/officeDocument/2006/relationships/slideLayout" Target="../slideLayouts/slideLayout277.xml"/><Relationship Id="rId12" Type="http://schemas.openxmlformats.org/officeDocument/2006/relationships/slideLayout" Target="../slideLayouts/slideLayout276.xml"/><Relationship Id="rId11" Type="http://schemas.openxmlformats.org/officeDocument/2006/relationships/slideLayout" Target="../slideLayouts/slideLayout275.xml"/><Relationship Id="rId10" Type="http://schemas.openxmlformats.org/officeDocument/2006/relationships/slideLayout" Target="../slideLayouts/slideLayout274.xml"/><Relationship Id="rId1" Type="http://schemas.openxmlformats.org/officeDocument/2006/relationships/slideLayout" Target="../slideLayouts/slideLayout265.xml"/></Relationships>
</file>

<file path=ppt/slideMasters/_rels/slideMaster14.xml.rels><?xml version="1.0" encoding="UTF-8" standalone="yes"?>
<Relationships xmlns="http://schemas.openxmlformats.org/package/2006/relationships"><Relationship Id="rId9" Type="http://schemas.openxmlformats.org/officeDocument/2006/relationships/slideLayout" Target="../slideLayouts/slideLayout295.xml"/><Relationship Id="rId8" Type="http://schemas.openxmlformats.org/officeDocument/2006/relationships/slideLayout" Target="../slideLayouts/slideLayout294.xml"/><Relationship Id="rId7" Type="http://schemas.openxmlformats.org/officeDocument/2006/relationships/slideLayout" Target="../slideLayouts/slideLayout293.xml"/><Relationship Id="rId6" Type="http://schemas.openxmlformats.org/officeDocument/2006/relationships/slideLayout" Target="../slideLayouts/slideLayout292.xml"/><Relationship Id="rId5" Type="http://schemas.openxmlformats.org/officeDocument/2006/relationships/slideLayout" Target="../slideLayouts/slideLayout291.xml"/><Relationship Id="rId4" Type="http://schemas.openxmlformats.org/officeDocument/2006/relationships/slideLayout" Target="../slideLayouts/slideLayout290.xml"/><Relationship Id="rId3" Type="http://schemas.openxmlformats.org/officeDocument/2006/relationships/slideLayout" Target="../slideLayouts/slideLayout289.xml"/><Relationship Id="rId24" Type="http://schemas.openxmlformats.org/officeDocument/2006/relationships/theme" Target="../theme/theme14.xml"/><Relationship Id="rId23" Type="http://schemas.openxmlformats.org/officeDocument/2006/relationships/tags" Target="../tags/tag448.xml"/><Relationship Id="rId22" Type="http://schemas.openxmlformats.org/officeDocument/2006/relationships/slideLayout" Target="../slideLayouts/slideLayout308.xml"/><Relationship Id="rId21" Type="http://schemas.openxmlformats.org/officeDocument/2006/relationships/slideLayout" Target="../slideLayouts/slideLayout307.xml"/><Relationship Id="rId20" Type="http://schemas.openxmlformats.org/officeDocument/2006/relationships/slideLayout" Target="../slideLayouts/slideLayout306.xml"/><Relationship Id="rId2" Type="http://schemas.openxmlformats.org/officeDocument/2006/relationships/slideLayout" Target="../slideLayouts/slideLayout288.xml"/><Relationship Id="rId19" Type="http://schemas.openxmlformats.org/officeDocument/2006/relationships/slideLayout" Target="../slideLayouts/slideLayout305.xml"/><Relationship Id="rId18" Type="http://schemas.openxmlformats.org/officeDocument/2006/relationships/slideLayout" Target="../slideLayouts/slideLayout304.xml"/><Relationship Id="rId17" Type="http://schemas.openxmlformats.org/officeDocument/2006/relationships/slideLayout" Target="../slideLayouts/slideLayout303.xml"/><Relationship Id="rId16" Type="http://schemas.openxmlformats.org/officeDocument/2006/relationships/slideLayout" Target="../slideLayouts/slideLayout302.xml"/><Relationship Id="rId15" Type="http://schemas.openxmlformats.org/officeDocument/2006/relationships/slideLayout" Target="../slideLayouts/slideLayout301.xml"/><Relationship Id="rId14" Type="http://schemas.openxmlformats.org/officeDocument/2006/relationships/slideLayout" Target="../slideLayouts/slideLayout300.xml"/><Relationship Id="rId13" Type="http://schemas.openxmlformats.org/officeDocument/2006/relationships/slideLayout" Target="../slideLayouts/slideLayout299.xml"/><Relationship Id="rId12" Type="http://schemas.openxmlformats.org/officeDocument/2006/relationships/slideLayout" Target="../slideLayouts/slideLayout298.xml"/><Relationship Id="rId11" Type="http://schemas.openxmlformats.org/officeDocument/2006/relationships/slideLayout" Target="../slideLayouts/slideLayout297.xml"/><Relationship Id="rId10" Type="http://schemas.openxmlformats.org/officeDocument/2006/relationships/slideLayout" Target="../slideLayouts/slideLayout296.xml"/><Relationship Id="rId1" Type="http://schemas.openxmlformats.org/officeDocument/2006/relationships/slideLayout" Target="../slideLayouts/slideLayout287.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317.xml"/><Relationship Id="rId8" Type="http://schemas.openxmlformats.org/officeDocument/2006/relationships/slideLayout" Target="../slideLayouts/slideLayout316.xml"/><Relationship Id="rId7" Type="http://schemas.openxmlformats.org/officeDocument/2006/relationships/slideLayout" Target="../slideLayouts/slideLayout315.xml"/><Relationship Id="rId6" Type="http://schemas.openxmlformats.org/officeDocument/2006/relationships/slideLayout" Target="../slideLayouts/slideLayout314.xml"/><Relationship Id="rId5" Type="http://schemas.openxmlformats.org/officeDocument/2006/relationships/slideLayout" Target="../slideLayouts/slideLayout313.xml"/><Relationship Id="rId4" Type="http://schemas.openxmlformats.org/officeDocument/2006/relationships/slideLayout" Target="../slideLayouts/slideLayout312.xml"/><Relationship Id="rId3" Type="http://schemas.openxmlformats.org/officeDocument/2006/relationships/slideLayout" Target="../slideLayouts/slideLayout311.xml"/><Relationship Id="rId24" Type="http://schemas.openxmlformats.org/officeDocument/2006/relationships/theme" Target="../theme/theme15.xml"/><Relationship Id="rId23" Type="http://schemas.openxmlformats.org/officeDocument/2006/relationships/tags" Target="../tags/tag480.xml"/><Relationship Id="rId22" Type="http://schemas.openxmlformats.org/officeDocument/2006/relationships/slideLayout" Target="../slideLayouts/slideLayout330.xml"/><Relationship Id="rId21" Type="http://schemas.openxmlformats.org/officeDocument/2006/relationships/slideLayout" Target="../slideLayouts/slideLayout329.xml"/><Relationship Id="rId20" Type="http://schemas.openxmlformats.org/officeDocument/2006/relationships/slideLayout" Target="../slideLayouts/slideLayout328.xml"/><Relationship Id="rId2" Type="http://schemas.openxmlformats.org/officeDocument/2006/relationships/slideLayout" Target="../slideLayouts/slideLayout310.xml"/><Relationship Id="rId19" Type="http://schemas.openxmlformats.org/officeDocument/2006/relationships/slideLayout" Target="../slideLayouts/slideLayout327.xml"/><Relationship Id="rId18" Type="http://schemas.openxmlformats.org/officeDocument/2006/relationships/slideLayout" Target="../slideLayouts/slideLayout326.xml"/><Relationship Id="rId17" Type="http://schemas.openxmlformats.org/officeDocument/2006/relationships/slideLayout" Target="../slideLayouts/slideLayout325.xml"/><Relationship Id="rId16" Type="http://schemas.openxmlformats.org/officeDocument/2006/relationships/slideLayout" Target="../slideLayouts/slideLayout324.xml"/><Relationship Id="rId15" Type="http://schemas.openxmlformats.org/officeDocument/2006/relationships/slideLayout" Target="../slideLayouts/slideLayout323.xml"/><Relationship Id="rId14" Type="http://schemas.openxmlformats.org/officeDocument/2006/relationships/slideLayout" Target="../slideLayouts/slideLayout322.xml"/><Relationship Id="rId13" Type="http://schemas.openxmlformats.org/officeDocument/2006/relationships/slideLayout" Target="../slideLayouts/slideLayout321.xml"/><Relationship Id="rId12" Type="http://schemas.openxmlformats.org/officeDocument/2006/relationships/slideLayout" Target="../slideLayouts/slideLayout320.xml"/><Relationship Id="rId11" Type="http://schemas.openxmlformats.org/officeDocument/2006/relationships/slideLayout" Target="../slideLayouts/slideLayout319.xml"/><Relationship Id="rId10" Type="http://schemas.openxmlformats.org/officeDocument/2006/relationships/slideLayout" Target="../slideLayouts/slideLayout318.xml"/><Relationship Id="rId1" Type="http://schemas.openxmlformats.org/officeDocument/2006/relationships/slideLayout" Target="../slideLayouts/slideLayout309.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339.xml"/><Relationship Id="rId8" Type="http://schemas.openxmlformats.org/officeDocument/2006/relationships/slideLayout" Target="../slideLayouts/slideLayout338.xml"/><Relationship Id="rId7" Type="http://schemas.openxmlformats.org/officeDocument/2006/relationships/slideLayout" Target="../slideLayouts/slideLayout337.xml"/><Relationship Id="rId6" Type="http://schemas.openxmlformats.org/officeDocument/2006/relationships/slideLayout" Target="../slideLayouts/slideLayout336.xml"/><Relationship Id="rId5" Type="http://schemas.openxmlformats.org/officeDocument/2006/relationships/slideLayout" Target="../slideLayouts/slideLayout335.xml"/><Relationship Id="rId4" Type="http://schemas.openxmlformats.org/officeDocument/2006/relationships/slideLayout" Target="../slideLayouts/slideLayout334.xml"/><Relationship Id="rId3" Type="http://schemas.openxmlformats.org/officeDocument/2006/relationships/slideLayout" Target="../slideLayouts/slideLayout333.xml"/><Relationship Id="rId24" Type="http://schemas.openxmlformats.org/officeDocument/2006/relationships/theme" Target="../theme/theme16.xml"/><Relationship Id="rId23" Type="http://schemas.openxmlformats.org/officeDocument/2006/relationships/tags" Target="../tags/tag512.xml"/><Relationship Id="rId22" Type="http://schemas.openxmlformats.org/officeDocument/2006/relationships/slideLayout" Target="../slideLayouts/slideLayout352.xml"/><Relationship Id="rId21" Type="http://schemas.openxmlformats.org/officeDocument/2006/relationships/slideLayout" Target="../slideLayouts/slideLayout351.xml"/><Relationship Id="rId20" Type="http://schemas.openxmlformats.org/officeDocument/2006/relationships/slideLayout" Target="../slideLayouts/slideLayout350.xml"/><Relationship Id="rId2" Type="http://schemas.openxmlformats.org/officeDocument/2006/relationships/slideLayout" Target="../slideLayouts/slideLayout332.xml"/><Relationship Id="rId19" Type="http://schemas.openxmlformats.org/officeDocument/2006/relationships/slideLayout" Target="../slideLayouts/slideLayout349.xml"/><Relationship Id="rId18" Type="http://schemas.openxmlformats.org/officeDocument/2006/relationships/slideLayout" Target="../slideLayouts/slideLayout348.xml"/><Relationship Id="rId17" Type="http://schemas.openxmlformats.org/officeDocument/2006/relationships/slideLayout" Target="../slideLayouts/slideLayout347.xml"/><Relationship Id="rId16" Type="http://schemas.openxmlformats.org/officeDocument/2006/relationships/slideLayout" Target="../slideLayouts/slideLayout346.xml"/><Relationship Id="rId15" Type="http://schemas.openxmlformats.org/officeDocument/2006/relationships/slideLayout" Target="../slideLayouts/slideLayout345.xml"/><Relationship Id="rId14" Type="http://schemas.openxmlformats.org/officeDocument/2006/relationships/slideLayout" Target="../slideLayouts/slideLayout344.xml"/><Relationship Id="rId13" Type="http://schemas.openxmlformats.org/officeDocument/2006/relationships/slideLayout" Target="../slideLayouts/slideLayout343.xml"/><Relationship Id="rId12" Type="http://schemas.openxmlformats.org/officeDocument/2006/relationships/slideLayout" Target="../slideLayouts/slideLayout342.xml"/><Relationship Id="rId11" Type="http://schemas.openxmlformats.org/officeDocument/2006/relationships/slideLayout" Target="../slideLayouts/slideLayout341.xml"/><Relationship Id="rId10" Type="http://schemas.openxmlformats.org/officeDocument/2006/relationships/slideLayout" Target="../slideLayouts/slideLayout340.xml"/><Relationship Id="rId1" Type="http://schemas.openxmlformats.org/officeDocument/2006/relationships/slideLayout" Target="../slideLayouts/slideLayout33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4" Type="http://schemas.openxmlformats.org/officeDocument/2006/relationships/theme" Target="../theme/theme2.xml"/><Relationship Id="rId23" Type="http://schemas.openxmlformats.org/officeDocument/2006/relationships/tags" Target="../tags/tag64.xml"/><Relationship Id="rId22" Type="http://schemas.openxmlformats.org/officeDocument/2006/relationships/slideLayout" Target="../slideLayouts/slideLayout44.xml"/><Relationship Id="rId21" Type="http://schemas.openxmlformats.org/officeDocument/2006/relationships/slideLayout" Target="../slideLayouts/slideLayout43.xml"/><Relationship Id="rId20" Type="http://schemas.openxmlformats.org/officeDocument/2006/relationships/slideLayout" Target="../slideLayouts/slideLayout42.xml"/><Relationship Id="rId2" Type="http://schemas.openxmlformats.org/officeDocument/2006/relationships/slideLayout" Target="../slideLayouts/slideLayout24.xml"/><Relationship Id="rId19" Type="http://schemas.openxmlformats.org/officeDocument/2006/relationships/slideLayout" Target="../slideLayouts/slideLayout41.xml"/><Relationship Id="rId18" Type="http://schemas.openxmlformats.org/officeDocument/2006/relationships/slideLayout" Target="../slideLayouts/slideLayout40.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4" Type="http://schemas.openxmlformats.org/officeDocument/2006/relationships/theme" Target="../theme/theme3.xml"/><Relationship Id="rId23" Type="http://schemas.openxmlformats.org/officeDocument/2006/relationships/tags" Target="../tags/tag96.xml"/><Relationship Id="rId22" Type="http://schemas.openxmlformats.org/officeDocument/2006/relationships/slideLayout" Target="../slideLayouts/slideLayout66.xml"/><Relationship Id="rId21" Type="http://schemas.openxmlformats.org/officeDocument/2006/relationships/slideLayout" Target="../slideLayouts/slideLayout65.xml"/><Relationship Id="rId20" Type="http://schemas.openxmlformats.org/officeDocument/2006/relationships/slideLayout" Target="../slideLayouts/slideLayout64.xml"/><Relationship Id="rId2" Type="http://schemas.openxmlformats.org/officeDocument/2006/relationships/slideLayout" Target="../slideLayouts/slideLayout46.xml"/><Relationship Id="rId19" Type="http://schemas.openxmlformats.org/officeDocument/2006/relationships/slideLayout" Target="../slideLayouts/slideLayout63.xml"/><Relationship Id="rId18" Type="http://schemas.openxmlformats.org/officeDocument/2006/relationships/slideLayout" Target="../slideLayouts/slideLayout62.xml"/><Relationship Id="rId17" Type="http://schemas.openxmlformats.org/officeDocument/2006/relationships/slideLayout" Target="../slideLayouts/slideLayout61.xml"/><Relationship Id="rId16" Type="http://schemas.openxmlformats.org/officeDocument/2006/relationships/slideLayout" Target="../slideLayouts/slideLayout60.xml"/><Relationship Id="rId15" Type="http://schemas.openxmlformats.org/officeDocument/2006/relationships/slideLayout" Target="../slideLayouts/slideLayout59.xml"/><Relationship Id="rId14" Type="http://schemas.openxmlformats.org/officeDocument/2006/relationships/slideLayout" Target="../slideLayouts/slideLayout58.xml"/><Relationship Id="rId13" Type="http://schemas.openxmlformats.org/officeDocument/2006/relationships/slideLayout" Target="../slideLayouts/slideLayout57.xml"/><Relationship Id="rId12" Type="http://schemas.openxmlformats.org/officeDocument/2006/relationships/slideLayout" Target="../slideLayouts/slideLayout56.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75.xml"/><Relationship Id="rId8" Type="http://schemas.openxmlformats.org/officeDocument/2006/relationships/slideLayout" Target="../slideLayouts/slideLayout74.xml"/><Relationship Id="rId7" Type="http://schemas.openxmlformats.org/officeDocument/2006/relationships/slideLayout" Target="../slideLayouts/slideLayout73.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 Id="rId3" Type="http://schemas.openxmlformats.org/officeDocument/2006/relationships/slideLayout" Target="../slideLayouts/slideLayout69.xml"/><Relationship Id="rId24" Type="http://schemas.openxmlformats.org/officeDocument/2006/relationships/theme" Target="../theme/theme4.xml"/><Relationship Id="rId23" Type="http://schemas.openxmlformats.org/officeDocument/2006/relationships/tags" Target="../tags/tag128.xml"/><Relationship Id="rId22" Type="http://schemas.openxmlformats.org/officeDocument/2006/relationships/slideLayout" Target="../slideLayouts/slideLayout88.xml"/><Relationship Id="rId21" Type="http://schemas.openxmlformats.org/officeDocument/2006/relationships/slideLayout" Target="../slideLayouts/slideLayout87.xml"/><Relationship Id="rId20" Type="http://schemas.openxmlformats.org/officeDocument/2006/relationships/slideLayout" Target="../slideLayouts/slideLayout86.xml"/><Relationship Id="rId2" Type="http://schemas.openxmlformats.org/officeDocument/2006/relationships/slideLayout" Target="../slideLayouts/slideLayout68.xml"/><Relationship Id="rId19" Type="http://schemas.openxmlformats.org/officeDocument/2006/relationships/slideLayout" Target="../slideLayouts/slideLayout85.xml"/><Relationship Id="rId18" Type="http://schemas.openxmlformats.org/officeDocument/2006/relationships/slideLayout" Target="../slideLayouts/slideLayout84.xml"/><Relationship Id="rId17" Type="http://schemas.openxmlformats.org/officeDocument/2006/relationships/slideLayout" Target="../slideLayouts/slideLayout83.xml"/><Relationship Id="rId16" Type="http://schemas.openxmlformats.org/officeDocument/2006/relationships/slideLayout" Target="../slideLayouts/slideLayout82.xml"/><Relationship Id="rId15" Type="http://schemas.openxmlformats.org/officeDocument/2006/relationships/slideLayout" Target="../slideLayouts/slideLayout81.xml"/><Relationship Id="rId14" Type="http://schemas.openxmlformats.org/officeDocument/2006/relationships/slideLayout" Target="../slideLayouts/slideLayout80.xml"/><Relationship Id="rId13" Type="http://schemas.openxmlformats.org/officeDocument/2006/relationships/slideLayout" Target="../slideLayouts/slideLayout79.xml"/><Relationship Id="rId12" Type="http://schemas.openxmlformats.org/officeDocument/2006/relationships/slideLayout" Target="../slideLayouts/slideLayout78.xml"/><Relationship Id="rId11" Type="http://schemas.openxmlformats.org/officeDocument/2006/relationships/slideLayout" Target="../slideLayouts/slideLayout77.xml"/><Relationship Id="rId10" Type="http://schemas.openxmlformats.org/officeDocument/2006/relationships/slideLayout" Target="../slideLayouts/slideLayout76.xml"/><Relationship Id="rId1"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97.xml"/><Relationship Id="rId8" Type="http://schemas.openxmlformats.org/officeDocument/2006/relationships/slideLayout" Target="../slideLayouts/slideLayout96.xml"/><Relationship Id="rId7" Type="http://schemas.openxmlformats.org/officeDocument/2006/relationships/slideLayout" Target="../slideLayouts/slideLayout95.xml"/><Relationship Id="rId6" Type="http://schemas.openxmlformats.org/officeDocument/2006/relationships/slideLayout" Target="../slideLayouts/slideLayout94.xml"/><Relationship Id="rId5" Type="http://schemas.openxmlformats.org/officeDocument/2006/relationships/slideLayout" Target="../slideLayouts/slideLayout93.xml"/><Relationship Id="rId4" Type="http://schemas.openxmlformats.org/officeDocument/2006/relationships/slideLayout" Target="../slideLayouts/slideLayout92.xml"/><Relationship Id="rId3" Type="http://schemas.openxmlformats.org/officeDocument/2006/relationships/slideLayout" Target="../slideLayouts/slideLayout91.xml"/><Relationship Id="rId24" Type="http://schemas.openxmlformats.org/officeDocument/2006/relationships/theme" Target="../theme/theme5.xml"/><Relationship Id="rId23" Type="http://schemas.openxmlformats.org/officeDocument/2006/relationships/tags" Target="../tags/tag160.xml"/><Relationship Id="rId22" Type="http://schemas.openxmlformats.org/officeDocument/2006/relationships/slideLayout" Target="../slideLayouts/slideLayout110.xml"/><Relationship Id="rId21" Type="http://schemas.openxmlformats.org/officeDocument/2006/relationships/slideLayout" Target="../slideLayouts/slideLayout109.xml"/><Relationship Id="rId20" Type="http://schemas.openxmlformats.org/officeDocument/2006/relationships/slideLayout" Target="../slideLayouts/slideLayout108.xml"/><Relationship Id="rId2" Type="http://schemas.openxmlformats.org/officeDocument/2006/relationships/slideLayout" Target="../slideLayouts/slideLayout90.xml"/><Relationship Id="rId19" Type="http://schemas.openxmlformats.org/officeDocument/2006/relationships/slideLayout" Target="../slideLayouts/slideLayout107.xml"/><Relationship Id="rId18" Type="http://schemas.openxmlformats.org/officeDocument/2006/relationships/slideLayout" Target="../slideLayouts/slideLayout106.xml"/><Relationship Id="rId17" Type="http://schemas.openxmlformats.org/officeDocument/2006/relationships/slideLayout" Target="../slideLayouts/slideLayout105.xml"/><Relationship Id="rId16" Type="http://schemas.openxmlformats.org/officeDocument/2006/relationships/slideLayout" Target="../slideLayouts/slideLayout104.xml"/><Relationship Id="rId15" Type="http://schemas.openxmlformats.org/officeDocument/2006/relationships/slideLayout" Target="../slideLayouts/slideLayout103.xml"/><Relationship Id="rId14" Type="http://schemas.openxmlformats.org/officeDocument/2006/relationships/slideLayout" Target="../slideLayouts/slideLayout102.xml"/><Relationship Id="rId13" Type="http://schemas.openxmlformats.org/officeDocument/2006/relationships/slideLayout" Target="../slideLayouts/slideLayout101.xml"/><Relationship Id="rId12" Type="http://schemas.openxmlformats.org/officeDocument/2006/relationships/slideLayout" Target="../slideLayouts/slideLayout100.xml"/><Relationship Id="rId11" Type="http://schemas.openxmlformats.org/officeDocument/2006/relationships/slideLayout" Target="../slideLayouts/slideLayout99.xml"/><Relationship Id="rId10" Type="http://schemas.openxmlformats.org/officeDocument/2006/relationships/slideLayout" Target="../slideLayouts/slideLayout98.xml"/><Relationship Id="rId1" Type="http://schemas.openxmlformats.org/officeDocument/2006/relationships/slideLayout" Target="../slideLayouts/slideLayout89.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119.xml"/><Relationship Id="rId8" Type="http://schemas.openxmlformats.org/officeDocument/2006/relationships/slideLayout" Target="../slideLayouts/slideLayout118.xml"/><Relationship Id="rId7" Type="http://schemas.openxmlformats.org/officeDocument/2006/relationships/slideLayout" Target="../slideLayouts/slideLayout117.xml"/><Relationship Id="rId6" Type="http://schemas.openxmlformats.org/officeDocument/2006/relationships/slideLayout" Target="../slideLayouts/slideLayout116.xml"/><Relationship Id="rId5" Type="http://schemas.openxmlformats.org/officeDocument/2006/relationships/slideLayout" Target="../slideLayouts/slideLayout115.xml"/><Relationship Id="rId4" Type="http://schemas.openxmlformats.org/officeDocument/2006/relationships/slideLayout" Target="../slideLayouts/slideLayout114.xml"/><Relationship Id="rId3" Type="http://schemas.openxmlformats.org/officeDocument/2006/relationships/slideLayout" Target="../slideLayouts/slideLayout113.xml"/><Relationship Id="rId24" Type="http://schemas.openxmlformats.org/officeDocument/2006/relationships/theme" Target="../theme/theme6.xml"/><Relationship Id="rId23" Type="http://schemas.openxmlformats.org/officeDocument/2006/relationships/tags" Target="../tags/tag192.xml"/><Relationship Id="rId22" Type="http://schemas.openxmlformats.org/officeDocument/2006/relationships/slideLayout" Target="../slideLayouts/slideLayout132.xml"/><Relationship Id="rId21" Type="http://schemas.openxmlformats.org/officeDocument/2006/relationships/slideLayout" Target="../slideLayouts/slideLayout131.xml"/><Relationship Id="rId20" Type="http://schemas.openxmlformats.org/officeDocument/2006/relationships/slideLayout" Target="../slideLayouts/slideLayout130.xml"/><Relationship Id="rId2" Type="http://schemas.openxmlformats.org/officeDocument/2006/relationships/slideLayout" Target="../slideLayouts/slideLayout112.xml"/><Relationship Id="rId19" Type="http://schemas.openxmlformats.org/officeDocument/2006/relationships/slideLayout" Target="../slideLayouts/slideLayout129.xml"/><Relationship Id="rId18" Type="http://schemas.openxmlformats.org/officeDocument/2006/relationships/slideLayout" Target="../slideLayouts/slideLayout128.xml"/><Relationship Id="rId17" Type="http://schemas.openxmlformats.org/officeDocument/2006/relationships/slideLayout" Target="../slideLayouts/slideLayout127.xml"/><Relationship Id="rId16" Type="http://schemas.openxmlformats.org/officeDocument/2006/relationships/slideLayout" Target="../slideLayouts/slideLayout126.xml"/><Relationship Id="rId15" Type="http://schemas.openxmlformats.org/officeDocument/2006/relationships/slideLayout" Target="../slideLayouts/slideLayout125.xml"/><Relationship Id="rId14" Type="http://schemas.openxmlformats.org/officeDocument/2006/relationships/slideLayout" Target="../slideLayouts/slideLayout124.xml"/><Relationship Id="rId13" Type="http://schemas.openxmlformats.org/officeDocument/2006/relationships/slideLayout" Target="../slideLayouts/slideLayout123.xml"/><Relationship Id="rId12" Type="http://schemas.openxmlformats.org/officeDocument/2006/relationships/slideLayout" Target="../slideLayouts/slideLayout122.xml"/><Relationship Id="rId11" Type="http://schemas.openxmlformats.org/officeDocument/2006/relationships/slideLayout" Target="../slideLayouts/slideLayout121.xml"/><Relationship Id="rId10" Type="http://schemas.openxmlformats.org/officeDocument/2006/relationships/slideLayout" Target="../slideLayouts/slideLayout120.xml"/><Relationship Id="rId1" Type="http://schemas.openxmlformats.org/officeDocument/2006/relationships/slideLayout" Target="../slideLayouts/slideLayout111.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141.xml"/><Relationship Id="rId8" Type="http://schemas.openxmlformats.org/officeDocument/2006/relationships/slideLayout" Target="../slideLayouts/slideLayout140.xml"/><Relationship Id="rId7" Type="http://schemas.openxmlformats.org/officeDocument/2006/relationships/slideLayout" Target="../slideLayouts/slideLayout139.xml"/><Relationship Id="rId6" Type="http://schemas.openxmlformats.org/officeDocument/2006/relationships/slideLayout" Target="../slideLayouts/slideLayout138.xml"/><Relationship Id="rId5" Type="http://schemas.openxmlformats.org/officeDocument/2006/relationships/slideLayout" Target="../slideLayouts/slideLayout137.xml"/><Relationship Id="rId4" Type="http://schemas.openxmlformats.org/officeDocument/2006/relationships/slideLayout" Target="../slideLayouts/slideLayout136.xml"/><Relationship Id="rId3" Type="http://schemas.openxmlformats.org/officeDocument/2006/relationships/slideLayout" Target="../slideLayouts/slideLayout135.xml"/><Relationship Id="rId24" Type="http://schemas.openxmlformats.org/officeDocument/2006/relationships/theme" Target="../theme/theme7.xml"/><Relationship Id="rId23" Type="http://schemas.openxmlformats.org/officeDocument/2006/relationships/tags" Target="../tags/tag224.xml"/><Relationship Id="rId22" Type="http://schemas.openxmlformats.org/officeDocument/2006/relationships/slideLayout" Target="../slideLayouts/slideLayout154.xml"/><Relationship Id="rId21" Type="http://schemas.openxmlformats.org/officeDocument/2006/relationships/slideLayout" Target="../slideLayouts/slideLayout153.xml"/><Relationship Id="rId20" Type="http://schemas.openxmlformats.org/officeDocument/2006/relationships/slideLayout" Target="../slideLayouts/slideLayout152.xml"/><Relationship Id="rId2" Type="http://schemas.openxmlformats.org/officeDocument/2006/relationships/slideLayout" Target="../slideLayouts/slideLayout134.xml"/><Relationship Id="rId19" Type="http://schemas.openxmlformats.org/officeDocument/2006/relationships/slideLayout" Target="../slideLayouts/slideLayout151.xml"/><Relationship Id="rId18" Type="http://schemas.openxmlformats.org/officeDocument/2006/relationships/slideLayout" Target="../slideLayouts/slideLayout150.xml"/><Relationship Id="rId17" Type="http://schemas.openxmlformats.org/officeDocument/2006/relationships/slideLayout" Target="../slideLayouts/slideLayout149.xml"/><Relationship Id="rId16" Type="http://schemas.openxmlformats.org/officeDocument/2006/relationships/slideLayout" Target="../slideLayouts/slideLayout148.xml"/><Relationship Id="rId15" Type="http://schemas.openxmlformats.org/officeDocument/2006/relationships/slideLayout" Target="../slideLayouts/slideLayout147.xml"/><Relationship Id="rId14" Type="http://schemas.openxmlformats.org/officeDocument/2006/relationships/slideLayout" Target="../slideLayouts/slideLayout146.xml"/><Relationship Id="rId13" Type="http://schemas.openxmlformats.org/officeDocument/2006/relationships/slideLayout" Target="../slideLayouts/slideLayout145.xml"/><Relationship Id="rId12" Type="http://schemas.openxmlformats.org/officeDocument/2006/relationships/slideLayout" Target="../slideLayouts/slideLayout144.xml"/><Relationship Id="rId11" Type="http://schemas.openxmlformats.org/officeDocument/2006/relationships/slideLayout" Target="../slideLayouts/slideLayout143.xml"/><Relationship Id="rId10" Type="http://schemas.openxmlformats.org/officeDocument/2006/relationships/slideLayout" Target="../slideLayouts/slideLayout142.xml"/><Relationship Id="rId1"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163.xml"/><Relationship Id="rId8" Type="http://schemas.openxmlformats.org/officeDocument/2006/relationships/slideLayout" Target="../slideLayouts/slideLayout162.xml"/><Relationship Id="rId7" Type="http://schemas.openxmlformats.org/officeDocument/2006/relationships/slideLayout" Target="../slideLayouts/slideLayout161.xml"/><Relationship Id="rId6" Type="http://schemas.openxmlformats.org/officeDocument/2006/relationships/slideLayout" Target="../slideLayouts/slideLayout160.xml"/><Relationship Id="rId5" Type="http://schemas.openxmlformats.org/officeDocument/2006/relationships/slideLayout" Target="../slideLayouts/slideLayout159.xml"/><Relationship Id="rId4" Type="http://schemas.openxmlformats.org/officeDocument/2006/relationships/slideLayout" Target="../slideLayouts/slideLayout158.xml"/><Relationship Id="rId3" Type="http://schemas.openxmlformats.org/officeDocument/2006/relationships/slideLayout" Target="../slideLayouts/slideLayout157.xml"/><Relationship Id="rId24" Type="http://schemas.openxmlformats.org/officeDocument/2006/relationships/theme" Target="../theme/theme8.xml"/><Relationship Id="rId23" Type="http://schemas.openxmlformats.org/officeDocument/2006/relationships/tags" Target="../tags/tag256.xml"/><Relationship Id="rId22" Type="http://schemas.openxmlformats.org/officeDocument/2006/relationships/slideLayout" Target="../slideLayouts/slideLayout176.xml"/><Relationship Id="rId21" Type="http://schemas.openxmlformats.org/officeDocument/2006/relationships/slideLayout" Target="../slideLayouts/slideLayout175.xml"/><Relationship Id="rId20" Type="http://schemas.openxmlformats.org/officeDocument/2006/relationships/slideLayout" Target="../slideLayouts/slideLayout174.xml"/><Relationship Id="rId2" Type="http://schemas.openxmlformats.org/officeDocument/2006/relationships/slideLayout" Target="../slideLayouts/slideLayout156.xml"/><Relationship Id="rId19" Type="http://schemas.openxmlformats.org/officeDocument/2006/relationships/slideLayout" Target="../slideLayouts/slideLayout173.xml"/><Relationship Id="rId18" Type="http://schemas.openxmlformats.org/officeDocument/2006/relationships/slideLayout" Target="../slideLayouts/slideLayout172.xml"/><Relationship Id="rId17" Type="http://schemas.openxmlformats.org/officeDocument/2006/relationships/slideLayout" Target="../slideLayouts/slideLayout171.xml"/><Relationship Id="rId16" Type="http://schemas.openxmlformats.org/officeDocument/2006/relationships/slideLayout" Target="../slideLayouts/slideLayout170.xml"/><Relationship Id="rId15" Type="http://schemas.openxmlformats.org/officeDocument/2006/relationships/slideLayout" Target="../slideLayouts/slideLayout169.xml"/><Relationship Id="rId14" Type="http://schemas.openxmlformats.org/officeDocument/2006/relationships/slideLayout" Target="../slideLayouts/slideLayout168.xml"/><Relationship Id="rId13" Type="http://schemas.openxmlformats.org/officeDocument/2006/relationships/slideLayout" Target="../slideLayouts/slideLayout167.xml"/><Relationship Id="rId12" Type="http://schemas.openxmlformats.org/officeDocument/2006/relationships/slideLayout" Target="../slideLayouts/slideLayout166.xml"/><Relationship Id="rId11" Type="http://schemas.openxmlformats.org/officeDocument/2006/relationships/slideLayout" Target="../slideLayouts/slideLayout165.xml"/><Relationship Id="rId10" Type="http://schemas.openxmlformats.org/officeDocument/2006/relationships/slideLayout" Target="../slideLayouts/slideLayout164.xml"/><Relationship Id="rId1" Type="http://schemas.openxmlformats.org/officeDocument/2006/relationships/slideLayout" Target="../slideLayouts/slideLayout155.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185.xml"/><Relationship Id="rId8" Type="http://schemas.openxmlformats.org/officeDocument/2006/relationships/slideLayout" Target="../slideLayouts/slideLayout184.xml"/><Relationship Id="rId7" Type="http://schemas.openxmlformats.org/officeDocument/2006/relationships/slideLayout" Target="../slideLayouts/slideLayout183.xml"/><Relationship Id="rId6" Type="http://schemas.openxmlformats.org/officeDocument/2006/relationships/slideLayout" Target="../slideLayouts/slideLayout182.xml"/><Relationship Id="rId5" Type="http://schemas.openxmlformats.org/officeDocument/2006/relationships/slideLayout" Target="../slideLayouts/slideLayout181.xml"/><Relationship Id="rId4" Type="http://schemas.openxmlformats.org/officeDocument/2006/relationships/slideLayout" Target="../slideLayouts/slideLayout180.xml"/><Relationship Id="rId3" Type="http://schemas.openxmlformats.org/officeDocument/2006/relationships/slideLayout" Target="../slideLayouts/slideLayout179.xml"/><Relationship Id="rId24" Type="http://schemas.openxmlformats.org/officeDocument/2006/relationships/theme" Target="../theme/theme9.xml"/><Relationship Id="rId23" Type="http://schemas.openxmlformats.org/officeDocument/2006/relationships/tags" Target="../tags/tag288.xml"/><Relationship Id="rId22" Type="http://schemas.openxmlformats.org/officeDocument/2006/relationships/slideLayout" Target="../slideLayouts/slideLayout198.xml"/><Relationship Id="rId21" Type="http://schemas.openxmlformats.org/officeDocument/2006/relationships/slideLayout" Target="../slideLayouts/slideLayout197.xml"/><Relationship Id="rId20" Type="http://schemas.openxmlformats.org/officeDocument/2006/relationships/slideLayout" Target="../slideLayouts/slideLayout196.xml"/><Relationship Id="rId2" Type="http://schemas.openxmlformats.org/officeDocument/2006/relationships/slideLayout" Target="../slideLayouts/slideLayout178.xml"/><Relationship Id="rId19" Type="http://schemas.openxmlformats.org/officeDocument/2006/relationships/slideLayout" Target="../slideLayouts/slideLayout195.xml"/><Relationship Id="rId18" Type="http://schemas.openxmlformats.org/officeDocument/2006/relationships/slideLayout" Target="../slideLayouts/slideLayout194.xml"/><Relationship Id="rId17" Type="http://schemas.openxmlformats.org/officeDocument/2006/relationships/slideLayout" Target="../slideLayouts/slideLayout193.xml"/><Relationship Id="rId16" Type="http://schemas.openxmlformats.org/officeDocument/2006/relationships/slideLayout" Target="../slideLayouts/slideLayout192.xml"/><Relationship Id="rId15" Type="http://schemas.openxmlformats.org/officeDocument/2006/relationships/slideLayout" Target="../slideLayouts/slideLayout191.xml"/><Relationship Id="rId14" Type="http://schemas.openxmlformats.org/officeDocument/2006/relationships/slideLayout" Target="../slideLayouts/slideLayout190.xml"/><Relationship Id="rId13" Type="http://schemas.openxmlformats.org/officeDocument/2006/relationships/slideLayout" Target="../slideLayouts/slideLayout189.xml"/><Relationship Id="rId12" Type="http://schemas.openxmlformats.org/officeDocument/2006/relationships/slideLayout" Target="../slideLayouts/slideLayout188.xml"/><Relationship Id="rId11" Type="http://schemas.openxmlformats.org/officeDocument/2006/relationships/slideLayout" Target="../slideLayouts/slideLayout187.xml"/><Relationship Id="rId10" Type="http://schemas.openxmlformats.org/officeDocument/2006/relationships/slideLayout" Target="../slideLayouts/slideLayout186.xml"/><Relationship Id="rId1" Type="http://schemas.openxmlformats.org/officeDocument/2006/relationships/slideLayout" Target="../slideLayouts/slideLayout1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KSO_TEMPLATE" hidden="1"/>
          <p:cNvSpPr/>
          <p:nvPr userDrawn="1">
            <p:custDataLst>
              <p:tags r:id="rId2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rtl="0" eaLnBrk="1" latinLnBrk="0" hangingPunct="1">
        <a:lnSpc>
          <a:spcPct val="12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KSO_TEMPLATE" hidden="1"/>
          <p:cNvSpPr/>
          <p:nvPr userDrawn="1">
            <p:custDataLst>
              <p:tags r:id="rId2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 id="2147483873" r:id="rId18"/>
    <p:sldLayoutId id="2147483874" r:id="rId19"/>
    <p:sldLayoutId id="2147483875" r:id="rId20"/>
    <p:sldLayoutId id="2147483876" r:id="rId21"/>
    <p:sldLayoutId id="2147483877" r:id="rId22"/>
  </p:sldLayoutIdLst>
  <p:txStyles>
    <p:titleStyle>
      <a:lvl1pPr algn="l" defTabSz="914400" rtl="0" eaLnBrk="1" latinLnBrk="0" hangingPunct="1">
        <a:lnSpc>
          <a:spcPct val="12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KSO_TEMPLATE" hidden="1"/>
          <p:cNvSpPr/>
          <p:nvPr userDrawn="1">
            <p:custDataLst>
              <p:tags r:id="rId2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 id="2147483899" r:id="rId21"/>
    <p:sldLayoutId id="2147483900" r:id="rId22"/>
  </p:sldLayoutIdLst>
  <p:txStyles>
    <p:titleStyle>
      <a:lvl1pPr algn="l" defTabSz="914400" rtl="0" eaLnBrk="1" latinLnBrk="0" hangingPunct="1">
        <a:lnSpc>
          <a:spcPct val="12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KSO_TEMPLATE" hidden="1"/>
          <p:cNvSpPr/>
          <p:nvPr userDrawn="1">
            <p:custDataLst>
              <p:tags r:id="rId2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 id="2147483919" r:id="rId18"/>
    <p:sldLayoutId id="2147483920" r:id="rId19"/>
    <p:sldLayoutId id="2147483921" r:id="rId20"/>
    <p:sldLayoutId id="2147483922" r:id="rId21"/>
    <p:sldLayoutId id="2147483923" r:id="rId22"/>
  </p:sldLayoutIdLst>
  <p:txStyles>
    <p:titleStyle>
      <a:lvl1pPr algn="l" defTabSz="914400" rtl="0" eaLnBrk="1" latinLnBrk="0" hangingPunct="1">
        <a:lnSpc>
          <a:spcPct val="12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KSO_TEMPLATE" hidden="1"/>
          <p:cNvSpPr/>
          <p:nvPr userDrawn="1">
            <p:custDataLst>
              <p:tags r:id="rId2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 id="2147483943" r:id="rId19"/>
    <p:sldLayoutId id="2147483944" r:id="rId20"/>
    <p:sldLayoutId id="2147483945" r:id="rId21"/>
    <p:sldLayoutId id="2147483946" r:id="rId22"/>
  </p:sldLayoutIdLst>
  <p:txStyles>
    <p:titleStyle>
      <a:lvl1pPr algn="l" defTabSz="914400" rtl="0" eaLnBrk="1" latinLnBrk="0" hangingPunct="1">
        <a:lnSpc>
          <a:spcPct val="12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KSO_TEMPLATE" hidden="1"/>
          <p:cNvSpPr/>
          <p:nvPr userDrawn="1">
            <p:custDataLst>
              <p:tags r:id="rId2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 id="2147483964" r:id="rId17"/>
    <p:sldLayoutId id="2147483965" r:id="rId18"/>
    <p:sldLayoutId id="2147483966" r:id="rId19"/>
    <p:sldLayoutId id="2147483967" r:id="rId20"/>
    <p:sldLayoutId id="2147483968" r:id="rId21"/>
    <p:sldLayoutId id="2147483969" r:id="rId22"/>
  </p:sldLayoutIdLst>
  <p:txStyles>
    <p:titleStyle>
      <a:lvl1pPr algn="l" defTabSz="914400" rtl="0" eaLnBrk="1" latinLnBrk="0" hangingPunct="1">
        <a:lnSpc>
          <a:spcPct val="12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KSO_TEMPLATE" hidden="1"/>
          <p:cNvSpPr/>
          <p:nvPr userDrawn="1">
            <p:custDataLst>
              <p:tags r:id="rId2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 id="2147483987" r:id="rId17"/>
    <p:sldLayoutId id="2147483988" r:id="rId18"/>
    <p:sldLayoutId id="2147483989" r:id="rId19"/>
    <p:sldLayoutId id="2147483990" r:id="rId20"/>
    <p:sldLayoutId id="2147483991" r:id="rId21"/>
    <p:sldLayoutId id="2147483992" r:id="rId22"/>
  </p:sldLayoutIdLst>
  <p:txStyles>
    <p:titleStyle>
      <a:lvl1pPr algn="l" defTabSz="914400" rtl="0" eaLnBrk="1" latinLnBrk="0" hangingPunct="1">
        <a:lnSpc>
          <a:spcPct val="12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KSO_TEMPLATE" hidden="1"/>
          <p:cNvSpPr/>
          <p:nvPr userDrawn="1">
            <p:custDataLst>
              <p:tags r:id="rId2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 id="2147484007" r:id="rId14"/>
    <p:sldLayoutId id="2147484008" r:id="rId15"/>
    <p:sldLayoutId id="2147484009" r:id="rId16"/>
    <p:sldLayoutId id="2147484010" r:id="rId17"/>
    <p:sldLayoutId id="2147484011" r:id="rId18"/>
    <p:sldLayoutId id="2147484012" r:id="rId19"/>
    <p:sldLayoutId id="2147484013" r:id="rId20"/>
    <p:sldLayoutId id="2147484014" r:id="rId21"/>
    <p:sldLayoutId id="2147484015" r:id="rId22"/>
  </p:sldLayoutIdLst>
  <p:txStyles>
    <p:titleStyle>
      <a:lvl1pPr algn="l" defTabSz="914400" rtl="0" eaLnBrk="1" latinLnBrk="0" hangingPunct="1">
        <a:lnSpc>
          <a:spcPct val="12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KSO_TEMPLATE" hidden="1"/>
          <p:cNvSpPr/>
          <p:nvPr userDrawn="1">
            <p:custDataLst>
              <p:tags r:id="rId2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Lst>
  <p:txStyles>
    <p:titleStyle>
      <a:lvl1pPr algn="l" defTabSz="914400" rtl="0" eaLnBrk="1" latinLnBrk="0" hangingPunct="1">
        <a:lnSpc>
          <a:spcPct val="12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KSO_TEMPLATE" hidden="1"/>
          <p:cNvSpPr/>
          <p:nvPr userDrawn="1">
            <p:custDataLst>
              <p:tags r:id="rId2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Lst>
  <p:txStyles>
    <p:titleStyle>
      <a:lvl1pPr algn="l" defTabSz="914400" rtl="0" eaLnBrk="1" latinLnBrk="0" hangingPunct="1">
        <a:lnSpc>
          <a:spcPct val="12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KSO_TEMPLATE" hidden="1"/>
          <p:cNvSpPr/>
          <p:nvPr userDrawn="1">
            <p:custDataLst>
              <p:tags r:id="rId2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Lst>
  <p:txStyles>
    <p:titleStyle>
      <a:lvl1pPr algn="l" defTabSz="914400" rtl="0" eaLnBrk="1" latinLnBrk="0" hangingPunct="1">
        <a:lnSpc>
          <a:spcPct val="12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KSO_TEMPLATE" hidden="1"/>
          <p:cNvSpPr/>
          <p:nvPr userDrawn="1">
            <p:custDataLst>
              <p:tags r:id="rId2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Lst>
  <p:txStyles>
    <p:titleStyle>
      <a:lvl1pPr algn="l" defTabSz="914400" rtl="0" eaLnBrk="1" latinLnBrk="0" hangingPunct="1">
        <a:lnSpc>
          <a:spcPct val="12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KSO_TEMPLATE" hidden="1"/>
          <p:cNvSpPr/>
          <p:nvPr userDrawn="1">
            <p:custDataLst>
              <p:tags r:id="rId2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Lst>
  <p:txStyles>
    <p:titleStyle>
      <a:lvl1pPr algn="l" defTabSz="914400" rtl="0" eaLnBrk="1" latinLnBrk="0" hangingPunct="1">
        <a:lnSpc>
          <a:spcPct val="12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KSO_TEMPLATE" hidden="1"/>
          <p:cNvSpPr/>
          <p:nvPr userDrawn="1">
            <p:custDataLst>
              <p:tags r:id="rId2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 id="2147483806" r:id="rId20"/>
    <p:sldLayoutId id="2147483807" r:id="rId21"/>
    <p:sldLayoutId id="2147483808" r:id="rId22"/>
  </p:sldLayoutIdLst>
  <p:txStyles>
    <p:titleStyle>
      <a:lvl1pPr algn="l" defTabSz="914400" rtl="0" eaLnBrk="1" latinLnBrk="0" hangingPunct="1">
        <a:lnSpc>
          <a:spcPct val="12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KSO_TEMPLATE" hidden="1"/>
          <p:cNvSpPr/>
          <p:nvPr userDrawn="1">
            <p:custDataLst>
              <p:tags r:id="rId2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1" r:id="rId22"/>
  </p:sldLayoutIdLst>
  <p:txStyles>
    <p:titleStyle>
      <a:lvl1pPr algn="l" defTabSz="914400" rtl="0" eaLnBrk="1" latinLnBrk="0" hangingPunct="1">
        <a:lnSpc>
          <a:spcPct val="12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KSO_TEMPLATE" hidden="1"/>
          <p:cNvSpPr/>
          <p:nvPr userDrawn="1">
            <p:custDataLst>
              <p:tags r:id="rId2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 id="2147483851" r:id="rId19"/>
    <p:sldLayoutId id="2147483852" r:id="rId20"/>
    <p:sldLayoutId id="2147483853" r:id="rId21"/>
    <p:sldLayoutId id="2147483854" r:id="rId22"/>
  </p:sldLayoutIdLst>
  <p:txStyles>
    <p:titleStyle>
      <a:lvl1pPr algn="l" defTabSz="914400" rtl="0" eaLnBrk="1" latinLnBrk="0" hangingPunct="1">
        <a:lnSpc>
          <a:spcPct val="12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13.xml"/></Relationships>
</file>

<file path=ppt/slides/_rels/slide10.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tags" Target="../tags/tag633.xml"/><Relationship Id="rId7" Type="http://schemas.openxmlformats.org/officeDocument/2006/relationships/image" Target="../media/image20.png"/><Relationship Id="rId6" Type="http://schemas.openxmlformats.org/officeDocument/2006/relationships/tags" Target="../tags/tag632.xml"/><Relationship Id="rId5" Type="http://schemas.openxmlformats.org/officeDocument/2006/relationships/tags" Target="../tags/tag631.xml"/><Relationship Id="rId4" Type="http://schemas.openxmlformats.org/officeDocument/2006/relationships/tags" Target="../tags/tag630.xml"/><Relationship Id="rId3" Type="http://schemas.openxmlformats.org/officeDocument/2006/relationships/tags" Target="../tags/tag629.xml"/><Relationship Id="rId2" Type="http://schemas.openxmlformats.org/officeDocument/2006/relationships/tags" Target="../tags/tag628.xml"/><Relationship Id="rId12" Type="http://schemas.openxmlformats.org/officeDocument/2006/relationships/notesSlide" Target="../notesSlides/notesSlide9.xml"/><Relationship Id="rId11" Type="http://schemas.openxmlformats.org/officeDocument/2006/relationships/slideLayout" Target="../slideLayouts/slideLayout190.xml"/><Relationship Id="rId10" Type="http://schemas.openxmlformats.org/officeDocument/2006/relationships/tags" Target="../tags/tag634.xml"/><Relationship Id="rId1" Type="http://schemas.openxmlformats.org/officeDocument/2006/relationships/tags" Target="../tags/tag627.xml"/></Relationships>
</file>

<file path=ppt/slides/_rels/slide11.xml.rels><?xml version="1.0" encoding="UTF-8" standalone="yes"?>
<Relationships xmlns="http://schemas.openxmlformats.org/package/2006/relationships"><Relationship Id="rId9" Type="http://schemas.openxmlformats.org/officeDocument/2006/relationships/tags" Target="../tags/tag641.xml"/><Relationship Id="rId8" Type="http://schemas.openxmlformats.org/officeDocument/2006/relationships/tags" Target="../tags/tag640.xml"/><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tags" Target="../tags/tag639.xml"/><Relationship Id="rId4" Type="http://schemas.openxmlformats.org/officeDocument/2006/relationships/tags" Target="../tags/tag638.xml"/><Relationship Id="rId3" Type="http://schemas.openxmlformats.org/officeDocument/2006/relationships/tags" Target="../tags/tag637.xml"/><Relationship Id="rId2" Type="http://schemas.openxmlformats.org/officeDocument/2006/relationships/tags" Target="../tags/tag636.xml"/><Relationship Id="rId11" Type="http://schemas.openxmlformats.org/officeDocument/2006/relationships/notesSlide" Target="../notesSlides/notesSlide10.xml"/><Relationship Id="rId10" Type="http://schemas.openxmlformats.org/officeDocument/2006/relationships/slideLayout" Target="../slideLayouts/slideLayout146.xml"/><Relationship Id="rId1" Type="http://schemas.openxmlformats.org/officeDocument/2006/relationships/tags" Target="../tags/tag635.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12.xml"/><Relationship Id="rId8" Type="http://schemas.openxmlformats.org/officeDocument/2006/relationships/tags" Target="../tags/tag646.xml"/><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tags" Target="../tags/tag645.xml"/><Relationship Id="rId3" Type="http://schemas.openxmlformats.org/officeDocument/2006/relationships/tags" Target="../tags/tag644.xml"/><Relationship Id="rId2" Type="http://schemas.openxmlformats.org/officeDocument/2006/relationships/tags" Target="../tags/tag643.xml"/><Relationship Id="rId10" Type="http://schemas.openxmlformats.org/officeDocument/2006/relationships/notesSlide" Target="../notesSlides/notesSlide11.xml"/><Relationship Id="rId1" Type="http://schemas.openxmlformats.org/officeDocument/2006/relationships/tags" Target="../tags/tag642.xml"/></Relationships>
</file>

<file path=ppt/slides/_rels/slide13.xml.rels><?xml version="1.0" encoding="UTF-8" standalone="yes"?>
<Relationships xmlns="http://schemas.openxmlformats.org/package/2006/relationships"><Relationship Id="rId9" Type="http://schemas.openxmlformats.org/officeDocument/2006/relationships/tags" Target="../tags/tag655.xml"/><Relationship Id="rId8" Type="http://schemas.openxmlformats.org/officeDocument/2006/relationships/tags" Target="../tags/tag654.xml"/><Relationship Id="rId7" Type="http://schemas.openxmlformats.org/officeDocument/2006/relationships/tags" Target="../tags/tag653.xml"/><Relationship Id="rId6" Type="http://schemas.openxmlformats.org/officeDocument/2006/relationships/tags" Target="../tags/tag652.xml"/><Relationship Id="rId5" Type="http://schemas.openxmlformats.org/officeDocument/2006/relationships/tags" Target="../tags/tag651.xml"/><Relationship Id="rId4" Type="http://schemas.openxmlformats.org/officeDocument/2006/relationships/tags" Target="../tags/tag650.xml"/><Relationship Id="rId3" Type="http://schemas.openxmlformats.org/officeDocument/2006/relationships/tags" Target="../tags/tag649.xml"/><Relationship Id="rId25" Type="http://schemas.openxmlformats.org/officeDocument/2006/relationships/notesSlide" Target="../notesSlides/notesSlide12.xml"/><Relationship Id="rId24" Type="http://schemas.openxmlformats.org/officeDocument/2006/relationships/slideLayout" Target="../slideLayouts/slideLayout256.xml"/><Relationship Id="rId23" Type="http://schemas.openxmlformats.org/officeDocument/2006/relationships/tags" Target="../tags/tag669.xml"/><Relationship Id="rId22" Type="http://schemas.openxmlformats.org/officeDocument/2006/relationships/tags" Target="../tags/tag668.xml"/><Relationship Id="rId21" Type="http://schemas.openxmlformats.org/officeDocument/2006/relationships/tags" Target="../tags/tag667.xml"/><Relationship Id="rId20" Type="http://schemas.openxmlformats.org/officeDocument/2006/relationships/tags" Target="../tags/tag666.xml"/><Relationship Id="rId2" Type="http://schemas.openxmlformats.org/officeDocument/2006/relationships/tags" Target="../tags/tag648.xml"/><Relationship Id="rId19" Type="http://schemas.openxmlformats.org/officeDocument/2006/relationships/tags" Target="../tags/tag665.xml"/><Relationship Id="rId18" Type="http://schemas.openxmlformats.org/officeDocument/2006/relationships/tags" Target="../tags/tag664.xml"/><Relationship Id="rId17" Type="http://schemas.openxmlformats.org/officeDocument/2006/relationships/tags" Target="../tags/tag663.xml"/><Relationship Id="rId16" Type="http://schemas.openxmlformats.org/officeDocument/2006/relationships/tags" Target="../tags/tag662.xml"/><Relationship Id="rId15" Type="http://schemas.openxmlformats.org/officeDocument/2006/relationships/tags" Target="../tags/tag661.xml"/><Relationship Id="rId14" Type="http://schemas.openxmlformats.org/officeDocument/2006/relationships/tags" Target="../tags/tag660.xml"/><Relationship Id="rId13" Type="http://schemas.openxmlformats.org/officeDocument/2006/relationships/tags" Target="../tags/tag659.xml"/><Relationship Id="rId12" Type="http://schemas.openxmlformats.org/officeDocument/2006/relationships/tags" Target="../tags/tag658.xml"/><Relationship Id="rId11" Type="http://schemas.openxmlformats.org/officeDocument/2006/relationships/tags" Target="../tags/tag657.xml"/><Relationship Id="rId10" Type="http://schemas.openxmlformats.org/officeDocument/2006/relationships/tags" Target="../tags/tag656.xml"/><Relationship Id="rId1" Type="http://schemas.openxmlformats.org/officeDocument/2006/relationships/tags" Target="../tags/tag647.xml"/></Relationships>
</file>

<file path=ppt/slides/_rels/slide14.xml.rels><?xml version="1.0" encoding="UTF-8" standalone="yes"?>
<Relationships xmlns="http://schemas.openxmlformats.org/package/2006/relationships"><Relationship Id="rId9" Type="http://schemas.openxmlformats.org/officeDocument/2006/relationships/tags" Target="../tags/tag676.xml"/><Relationship Id="rId8" Type="http://schemas.openxmlformats.org/officeDocument/2006/relationships/image" Target="../media/image34.png"/><Relationship Id="rId7" Type="http://schemas.openxmlformats.org/officeDocument/2006/relationships/tags" Target="../tags/tag675.xml"/><Relationship Id="rId6" Type="http://schemas.openxmlformats.org/officeDocument/2006/relationships/tags" Target="../tags/tag674.xml"/><Relationship Id="rId5" Type="http://schemas.openxmlformats.org/officeDocument/2006/relationships/tags" Target="../tags/tag673.xml"/><Relationship Id="rId4" Type="http://schemas.openxmlformats.org/officeDocument/2006/relationships/tags" Target="../tags/tag672.xml"/><Relationship Id="rId3" Type="http://schemas.openxmlformats.org/officeDocument/2006/relationships/tags" Target="../tags/tag671.xml"/><Relationship Id="rId2" Type="http://schemas.openxmlformats.org/officeDocument/2006/relationships/tags" Target="../tags/tag670.xml"/><Relationship Id="rId17" Type="http://schemas.openxmlformats.org/officeDocument/2006/relationships/notesSlide" Target="../notesSlides/notesSlide13.xml"/><Relationship Id="rId16" Type="http://schemas.openxmlformats.org/officeDocument/2006/relationships/slideLayout" Target="../slideLayouts/slideLayout190.xml"/><Relationship Id="rId15" Type="http://schemas.openxmlformats.org/officeDocument/2006/relationships/tags" Target="../tags/tag681.xml"/><Relationship Id="rId14" Type="http://schemas.openxmlformats.org/officeDocument/2006/relationships/tags" Target="../tags/tag680.xml"/><Relationship Id="rId13" Type="http://schemas.openxmlformats.org/officeDocument/2006/relationships/tags" Target="../tags/tag679.xml"/><Relationship Id="rId12" Type="http://schemas.openxmlformats.org/officeDocument/2006/relationships/tags" Target="../tags/tag678.xml"/><Relationship Id="rId11" Type="http://schemas.openxmlformats.org/officeDocument/2006/relationships/tags" Target="../tags/tag677.xml"/><Relationship Id="rId10" Type="http://schemas.openxmlformats.org/officeDocument/2006/relationships/image" Target="../media/image35.png"/><Relationship Id="rId1"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234.xml"/><Relationship Id="rId6" Type="http://schemas.openxmlformats.org/officeDocument/2006/relationships/tags" Target="../tags/tag686.xml"/><Relationship Id="rId5" Type="http://schemas.openxmlformats.org/officeDocument/2006/relationships/image" Target="../media/image36.png"/><Relationship Id="rId4" Type="http://schemas.openxmlformats.org/officeDocument/2006/relationships/tags" Target="../tags/tag685.xml"/><Relationship Id="rId3" Type="http://schemas.openxmlformats.org/officeDocument/2006/relationships/tags" Target="../tags/tag684.xml"/><Relationship Id="rId2" Type="http://schemas.openxmlformats.org/officeDocument/2006/relationships/tags" Target="../tags/tag683.xml"/><Relationship Id="rId1" Type="http://schemas.openxmlformats.org/officeDocument/2006/relationships/tags" Target="../tags/tag682.xml"/></Relationships>
</file>

<file path=ppt/slides/_rels/slide16.xml.rels><?xml version="1.0" encoding="UTF-8" standalone="yes"?>
<Relationships xmlns="http://schemas.openxmlformats.org/package/2006/relationships"><Relationship Id="rId9" Type="http://schemas.openxmlformats.org/officeDocument/2006/relationships/tags" Target="../tags/tag693.xml"/><Relationship Id="rId8" Type="http://schemas.openxmlformats.org/officeDocument/2006/relationships/tags" Target="../tags/tag692.xml"/><Relationship Id="rId7" Type="http://schemas.openxmlformats.org/officeDocument/2006/relationships/image" Target="../media/image38.png"/><Relationship Id="rId6" Type="http://schemas.openxmlformats.org/officeDocument/2006/relationships/tags" Target="../tags/tag691.xml"/><Relationship Id="rId5" Type="http://schemas.openxmlformats.org/officeDocument/2006/relationships/tags" Target="../tags/tag690.xml"/><Relationship Id="rId4" Type="http://schemas.openxmlformats.org/officeDocument/2006/relationships/tags" Target="../tags/tag689.xml"/><Relationship Id="rId3" Type="http://schemas.openxmlformats.org/officeDocument/2006/relationships/tags" Target="../tags/tag688.xml"/><Relationship Id="rId2" Type="http://schemas.openxmlformats.org/officeDocument/2006/relationships/tags" Target="../tags/tag687.xml"/><Relationship Id="rId12" Type="http://schemas.openxmlformats.org/officeDocument/2006/relationships/notesSlide" Target="../notesSlides/notesSlide15.xml"/><Relationship Id="rId11" Type="http://schemas.openxmlformats.org/officeDocument/2006/relationships/slideLayout" Target="../slideLayouts/slideLayout300.xml"/><Relationship Id="rId10" Type="http://schemas.openxmlformats.org/officeDocument/2006/relationships/tags" Target="../tags/tag694.xml"/><Relationship Id="rId1" Type="http://schemas.openxmlformats.org/officeDocument/2006/relationships/image" Target="../media/image37.png"/></Relationships>
</file>

<file path=ppt/slides/_rels/slide17.xml.rels><?xml version="1.0" encoding="UTF-8" standalone="yes"?>
<Relationships xmlns="http://schemas.openxmlformats.org/package/2006/relationships"><Relationship Id="rId9" Type="http://schemas.openxmlformats.org/officeDocument/2006/relationships/image" Target="../media/image40.png"/><Relationship Id="rId8" Type="http://schemas.openxmlformats.org/officeDocument/2006/relationships/image" Target="../media/image39.png"/><Relationship Id="rId7" Type="http://schemas.openxmlformats.org/officeDocument/2006/relationships/tags" Target="../tags/tag701.xml"/><Relationship Id="rId6" Type="http://schemas.openxmlformats.org/officeDocument/2006/relationships/tags" Target="../tags/tag700.xml"/><Relationship Id="rId5" Type="http://schemas.openxmlformats.org/officeDocument/2006/relationships/tags" Target="../tags/tag699.xml"/><Relationship Id="rId4" Type="http://schemas.openxmlformats.org/officeDocument/2006/relationships/tags" Target="../tags/tag698.xml"/><Relationship Id="rId3" Type="http://schemas.openxmlformats.org/officeDocument/2006/relationships/tags" Target="../tags/tag697.xml"/><Relationship Id="rId2" Type="http://schemas.openxmlformats.org/officeDocument/2006/relationships/tags" Target="../tags/tag696.xml"/><Relationship Id="rId17" Type="http://schemas.openxmlformats.org/officeDocument/2006/relationships/notesSlide" Target="../notesSlides/notesSlide16.xml"/><Relationship Id="rId16" Type="http://schemas.openxmlformats.org/officeDocument/2006/relationships/slideLayout" Target="../slideLayouts/slideLayout322.xml"/><Relationship Id="rId15" Type="http://schemas.openxmlformats.org/officeDocument/2006/relationships/tags" Target="../tags/tag707.xml"/><Relationship Id="rId14" Type="http://schemas.openxmlformats.org/officeDocument/2006/relationships/tags" Target="../tags/tag706.xml"/><Relationship Id="rId13" Type="http://schemas.openxmlformats.org/officeDocument/2006/relationships/tags" Target="../tags/tag705.xml"/><Relationship Id="rId12" Type="http://schemas.openxmlformats.org/officeDocument/2006/relationships/tags" Target="../tags/tag704.xml"/><Relationship Id="rId11" Type="http://schemas.openxmlformats.org/officeDocument/2006/relationships/tags" Target="../tags/tag703.xml"/><Relationship Id="rId10" Type="http://schemas.openxmlformats.org/officeDocument/2006/relationships/tags" Target="../tags/tag702.xml"/><Relationship Id="rId1" Type="http://schemas.openxmlformats.org/officeDocument/2006/relationships/tags" Target="../tags/tag695.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344.xml"/><Relationship Id="rId8" Type="http://schemas.openxmlformats.org/officeDocument/2006/relationships/tags" Target="../tags/tag714.xml"/><Relationship Id="rId7" Type="http://schemas.openxmlformats.org/officeDocument/2006/relationships/tags" Target="../tags/tag713.xml"/><Relationship Id="rId6" Type="http://schemas.openxmlformats.org/officeDocument/2006/relationships/tags" Target="../tags/tag712.xml"/><Relationship Id="rId5" Type="http://schemas.openxmlformats.org/officeDocument/2006/relationships/tags" Target="../tags/tag711.xml"/><Relationship Id="rId4" Type="http://schemas.openxmlformats.org/officeDocument/2006/relationships/image" Target="../media/image41.png"/><Relationship Id="rId3" Type="http://schemas.openxmlformats.org/officeDocument/2006/relationships/tags" Target="../tags/tag710.xml"/><Relationship Id="rId2" Type="http://schemas.openxmlformats.org/officeDocument/2006/relationships/tags" Target="../tags/tag709.xml"/><Relationship Id="rId10" Type="http://schemas.openxmlformats.org/officeDocument/2006/relationships/notesSlide" Target="../notesSlides/notesSlide17.xml"/><Relationship Id="rId1" Type="http://schemas.openxmlformats.org/officeDocument/2006/relationships/tags" Target="../tags/tag70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715.xml"/><Relationship Id="rId1" Type="http://schemas.openxmlformats.org/officeDocument/2006/relationships/hyperlink" Target="http://www.irissz.com/" TargetMode="External"/></Relationships>
</file>

<file path=ppt/slides/_rels/slide2.xml.rels><?xml version="1.0" encoding="UTF-8" standalone="yes"?>
<Relationships xmlns="http://schemas.openxmlformats.org/package/2006/relationships"><Relationship Id="rId9" Type="http://schemas.openxmlformats.org/officeDocument/2006/relationships/tags" Target="../tags/tag522.xml"/><Relationship Id="rId8" Type="http://schemas.openxmlformats.org/officeDocument/2006/relationships/tags" Target="../tags/tag521.xml"/><Relationship Id="rId7" Type="http://schemas.openxmlformats.org/officeDocument/2006/relationships/tags" Target="../tags/tag520.xml"/><Relationship Id="rId6" Type="http://schemas.openxmlformats.org/officeDocument/2006/relationships/tags" Target="../tags/tag519.xml"/><Relationship Id="rId5" Type="http://schemas.openxmlformats.org/officeDocument/2006/relationships/tags" Target="../tags/tag518.xml"/><Relationship Id="rId4" Type="http://schemas.openxmlformats.org/officeDocument/2006/relationships/tags" Target="../tags/tag517.xml"/><Relationship Id="rId3" Type="http://schemas.openxmlformats.org/officeDocument/2006/relationships/tags" Target="../tags/tag516.xml"/><Relationship Id="rId24" Type="http://schemas.openxmlformats.org/officeDocument/2006/relationships/notesSlide" Target="../notesSlides/notesSlide1.xml"/><Relationship Id="rId23" Type="http://schemas.openxmlformats.org/officeDocument/2006/relationships/slideLayout" Target="../slideLayouts/slideLayout168.xml"/><Relationship Id="rId22" Type="http://schemas.openxmlformats.org/officeDocument/2006/relationships/tags" Target="../tags/tag535.xml"/><Relationship Id="rId21" Type="http://schemas.openxmlformats.org/officeDocument/2006/relationships/tags" Target="../tags/tag534.xml"/><Relationship Id="rId20" Type="http://schemas.openxmlformats.org/officeDocument/2006/relationships/tags" Target="../tags/tag533.xml"/><Relationship Id="rId2" Type="http://schemas.openxmlformats.org/officeDocument/2006/relationships/tags" Target="../tags/tag515.xml"/><Relationship Id="rId19" Type="http://schemas.openxmlformats.org/officeDocument/2006/relationships/tags" Target="../tags/tag532.xml"/><Relationship Id="rId18" Type="http://schemas.openxmlformats.org/officeDocument/2006/relationships/tags" Target="../tags/tag531.xml"/><Relationship Id="rId17" Type="http://schemas.openxmlformats.org/officeDocument/2006/relationships/tags" Target="../tags/tag530.xml"/><Relationship Id="rId16" Type="http://schemas.openxmlformats.org/officeDocument/2006/relationships/tags" Target="../tags/tag529.xml"/><Relationship Id="rId15" Type="http://schemas.openxmlformats.org/officeDocument/2006/relationships/tags" Target="../tags/tag528.xml"/><Relationship Id="rId14" Type="http://schemas.openxmlformats.org/officeDocument/2006/relationships/tags" Target="../tags/tag527.xml"/><Relationship Id="rId13" Type="http://schemas.openxmlformats.org/officeDocument/2006/relationships/tags" Target="../tags/tag526.xml"/><Relationship Id="rId12" Type="http://schemas.openxmlformats.org/officeDocument/2006/relationships/tags" Target="../tags/tag525.xml"/><Relationship Id="rId11" Type="http://schemas.openxmlformats.org/officeDocument/2006/relationships/tags" Target="../tags/tag524.xml"/><Relationship Id="rId10" Type="http://schemas.openxmlformats.org/officeDocument/2006/relationships/tags" Target="../tags/tag523.xml"/><Relationship Id="rId1" Type="http://schemas.openxmlformats.org/officeDocument/2006/relationships/tags" Target="../tags/tag514.xml"/></Relationships>
</file>

<file path=ppt/slides/_rels/slide3.xml.rels><?xml version="1.0" encoding="UTF-8" standalone="yes"?>
<Relationships xmlns="http://schemas.openxmlformats.org/package/2006/relationships"><Relationship Id="rId9" Type="http://schemas.openxmlformats.org/officeDocument/2006/relationships/tags" Target="../tags/tag544.xml"/><Relationship Id="rId8" Type="http://schemas.openxmlformats.org/officeDocument/2006/relationships/tags" Target="../tags/tag543.xml"/><Relationship Id="rId7" Type="http://schemas.openxmlformats.org/officeDocument/2006/relationships/tags" Target="../tags/tag542.xml"/><Relationship Id="rId6" Type="http://schemas.openxmlformats.org/officeDocument/2006/relationships/tags" Target="../tags/tag541.xml"/><Relationship Id="rId5" Type="http://schemas.openxmlformats.org/officeDocument/2006/relationships/tags" Target="../tags/tag540.xml"/><Relationship Id="rId4" Type="http://schemas.openxmlformats.org/officeDocument/2006/relationships/tags" Target="../tags/tag539.xml"/><Relationship Id="rId31" Type="http://schemas.openxmlformats.org/officeDocument/2006/relationships/notesSlide" Target="../notesSlides/notesSlide2.xml"/><Relationship Id="rId30" Type="http://schemas.openxmlformats.org/officeDocument/2006/relationships/slideLayout" Target="../slideLayouts/slideLayout14.xml"/><Relationship Id="rId3" Type="http://schemas.openxmlformats.org/officeDocument/2006/relationships/tags" Target="../tags/tag538.xml"/><Relationship Id="rId29" Type="http://schemas.openxmlformats.org/officeDocument/2006/relationships/tags" Target="../tags/tag564.xml"/><Relationship Id="rId28" Type="http://schemas.openxmlformats.org/officeDocument/2006/relationships/tags" Target="../tags/tag563.xml"/><Relationship Id="rId27" Type="http://schemas.openxmlformats.org/officeDocument/2006/relationships/tags" Target="../tags/tag562.xml"/><Relationship Id="rId26" Type="http://schemas.openxmlformats.org/officeDocument/2006/relationships/tags" Target="../tags/tag561.xml"/><Relationship Id="rId25" Type="http://schemas.openxmlformats.org/officeDocument/2006/relationships/tags" Target="../tags/tag560.xml"/><Relationship Id="rId24" Type="http://schemas.openxmlformats.org/officeDocument/2006/relationships/tags" Target="../tags/tag559.xml"/><Relationship Id="rId23" Type="http://schemas.openxmlformats.org/officeDocument/2006/relationships/tags" Target="../tags/tag558.xml"/><Relationship Id="rId22" Type="http://schemas.openxmlformats.org/officeDocument/2006/relationships/tags" Target="../tags/tag557.xml"/><Relationship Id="rId21" Type="http://schemas.openxmlformats.org/officeDocument/2006/relationships/tags" Target="../tags/tag556.xml"/><Relationship Id="rId20" Type="http://schemas.openxmlformats.org/officeDocument/2006/relationships/tags" Target="../tags/tag555.xml"/><Relationship Id="rId2" Type="http://schemas.openxmlformats.org/officeDocument/2006/relationships/tags" Target="../tags/tag537.xml"/><Relationship Id="rId19" Type="http://schemas.openxmlformats.org/officeDocument/2006/relationships/tags" Target="../tags/tag554.xml"/><Relationship Id="rId18" Type="http://schemas.openxmlformats.org/officeDocument/2006/relationships/tags" Target="../tags/tag553.xml"/><Relationship Id="rId17" Type="http://schemas.openxmlformats.org/officeDocument/2006/relationships/tags" Target="../tags/tag552.xml"/><Relationship Id="rId16" Type="http://schemas.openxmlformats.org/officeDocument/2006/relationships/tags" Target="../tags/tag551.xml"/><Relationship Id="rId15" Type="http://schemas.openxmlformats.org/officeDocument/2006/relationships/tags" Target="../tags/tag550.xml"/><Relationship Id="rId14" Type="http://schemas.openxmlformats.org/officeDocument/2006/relationships/tags" Target="../tags/tag549.xml"/><Relationship Id="rId13" Type="http://schemas.openxmlformats.org/officeDocument/2006/relationships/tags" Target="../tags/tag548.xml"/><Relationship Id="rId12" Type="http://schemas.openxmlformats.org/officeDocument/2006/relationships/tags" Target="../tags/tag547.xml"/><Relationship Id="rId11" Type="http://schemas.openxmlformats.org/officeDocument/2006/relationships/tags" Target="../tags/tag546.xml"/><Relationship Id="rId10" Type="http://schemas.openxmlformats.org/officeDocument/2006/relationships/tags" Target="../tags/tag545.xml"/><Relationship Id="rId1" Type="http://schemas.openxmlformats.org/officeDocument/2006/relationships/tags" Target="../tags/tag536.xml"/></Relationships>
</file>

<file path=ppt/slides/_rels/slide4.xml.rels><?xml version="1.0" encoding="UTF-8" standalone="yes"?>
<Relationships xmlns="http://schemas.openxmlformats.org/package/2006/relationships"><Relationship Id="rId9" Type="http://schemas.openxmlformats.org/officeDocument/2006/relationships/tags" Target="../tags/tag573.xml"/><Relationship Id="rId8" Type="http://schemas.openxmlformats.org/officeDocument/2006/relationships/tags" Target="../tags/tag572.xml"/><Relationship Id="rId7" Type="http://schemas.openxmlformats.org/officeDocument/2006/relationships/tags" Target="../tags/tag571.xml"/><Relationship Id="rId6" Type="http://schemas.openxmlformats.org/officeDocument/2006/relationships/tags" Target="../tags/tag570.xml"/><Relationship Id="rId5" Type="http://schemas.openxmlformats.org/officeDocument/2006/relationships/tags" Target="../tags/tag569.xml"/><Relationship Id="rId4" Type="http://schemas.openxmlformats.org/officeDocument/2006/relationships/tags" Target="../tags/tag568.xml"/><Relationship Id="rId3" Type="http://schemas.openxmlformats.org/officeDocument/2006/relationships/tags" Target="../tags/tag567.xml"/><Relationship Id="rId24" Type="http://schemas.openxmlformats.org/officeDocument/2006/relationships/notesSlide" Target="../notesSlides/notesSlide3.xml"/><Relationship Id="rId23" Type="http://schemas.openxmlformats.org/officeDocument/2006/relationships/slideLayout" Target="../slideLayouts/slideLayout278.xml"/><Relationship Id="rId22" Type="http://schemas.openxmlformats.org/officeDocument/2006/relationships/tags" Target="../tags/tag586.xml"/><Relationship Id="rId21" Type="http://schemas.openxmlformats.org/officeDocument/2006/relationships/tags" Target="../tags/tag585.xml"/><Relationship Id="rId20" Type="http://schemas.openxmlformats.org/officeDocument/2006/relationships/tags" Target="../tags/tag584.xml"/><Relationship Id="rId2" Type="http://schemas.openxmlformats.org/officeDocument/2006/relationships/tags" Target="../tags/tag566.xml"/><Relationship Id="rId19" Type="http://schemas.openxmlformats.org/officeDocument/2006/relationships/tags" Target="../tags/tag583.xml"/><Relationship Id="rId18" Type="http://schemas.openxmlformats.org/officeDocument/2006/relationships/tags" Target="../tags/tag582.xml"/><Relationship Id="rId17" Type="http://schemas.openxmlformats.org/officeDocument/2006/relationships/tags" Target="../tags/tag581.xml"/><Relationship Id="rId16" Type="http://schemas.openxmlformats.org/officeDocument/2006/relationships/tags" Target="../tags/tag580.xml"/><Relationship Id="rId15" Type="http://schemas.openxmlformats.org/officeDocument/2006/relationships/tags" Target="../tags/tag579.xml"/><Relationship Id="rId14" Type="http://schemas.openxmlformats.org/officeDocument/2006/relationships/tags" Target="../tags/tag578.xml"/><Relationship Id="rId13" Type="http://schemas.openxmlformats.org/officeDocument/2006/relationships/tags" Target="../tags/tag577.xml"/><Relationship Id="rId12" Type="http://schemas.openxmlformats.org/officeDocument/2006/relationships/tags" Target="../tags/tag576.xml"/><Relationship Id="rId11" Type="http://schemas.openxmlformats.org/officeDocument/2006/relationships/tags" Target="../tags/tag575.xml"/><Relationship Id="rId10" Type="http://schemas.openxmlformats.org/officeDocument/2006/relationships/tags" Target="../tags/tag574.xml"/><Relationship Id="rId1" Type="http://schemas.openxmlformats.org/officeDocument/2006/relationships/tags" Target="../tags/tag565.xml"/></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tags" Target="../tags/tag593.xml"/><Relationship Id="rId7" Type="http://schemas.openxmlformats.org/officeDocument/2006/relationships/tags" Target="../tags/tag592.xml"/><Relationship Id="rId6" Type="http://schemas.openxmlformats.org/officeDocument/2006/relationships/tags" Target="../tags/tag591.xml"/><Relationship Id="rId5" Type="http://schemas.openxmlformats.org/officeDocument/2006/relationships/tags" Target="../tags/tag590.xml"/><Relationship Id="rId4" Type="http://schemas.openxmlformats.org/officeDocument/2006/relationships/image" Target="../media/image20.png"/><Relationship Id="rId3" Type="http://schemas.openxmlformats.org/officeDocument/2006/relationships/tags" Target="../tags/tag589.xml"/><Relationship Id="rId2" Type="http://schemas.openxmlformats.org/officeDocument/2006/relationships/tags" Target="../tags/tag588.xml"/><Relationship Id="rId10" Type="http://schemas.openxmlformats.org/officeDocument/2006/relationships/notesSlide" Target="../notesSlides/notesSlide4.xml"/><Relationship Id="rId1" Type="http://schemas.openxmlformats.org/officeDocument/2006/relationships/tags" Target="../tags/tag587.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58.xml"/><Relationship Id="rId6" Type="http://schemas.openxmlformats.org/officeDocument/2006/relationships/tags" Target="../tags/tag599.xml"/><Relationship Id="rId5" Type="http://schemas.openxmlformats.org/officeDocument/2006/relationships/tags" Target="../tags/tag598.xml"/><Relationship Id="rId4" Type="http://schemas.openxmlformats.org/officeDocument/2006/relationships/tags" Target="../tags/tag597.xml"/><Relationship Id="rId3" Type="http://schemas.openxmlformats.org/officeDocument/2006/relationships/tags" Target="../tags/tag596.xml"/><Relationship Id="rId2" Type="http://schemas.openxmlformats.org/officeDocument/2006/relationships/tags" Target="../tags/tag595.xml"/><Relationship Id="rId1" Type="http://schemas.openxmlformats.org/officeDocument/2006/relationships/tags" Target="../tags/tag594.xml"/></Relationships>
</file>

<file path=ppt/slides/_rels/slide7.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tags" Target="../tags/tag607.xml"/><Relationship Id="rId7" Type="http://schemas.openxmlformats.org/officeDocument/2006/relationships/tags" Target="../tags/tag606.xml"/><Relationship Id="rId6" Type="http://schemas.openxmlformats.org/officeDocument/2006/relationships/tags" Target="../tags/tag605.xml"/><Relationship Id="rId5" Type="http://schemas.openxmlformats.org/officeDocument/2006/relationships/tags" Target="../tags/tag604.xml"/><Relationship Id="rId4" Type="http://schemas.openxmlformats.org/officeDocument/2006/relationships/tags" Target="../tags/tag603.xml"/><Relationship Id="rId3" Type="http://schemas.openxmlformats.org/officeDocument/2006/relationships/tags" Target="../tags/tag602.xml"/><Relationship Id="rId2" Type="http://schemas.openxmlformats.org/officeDocument/2006/relationships/tags" Target="../tags/tag601.xml"/><Relationship Id="rId14" Type="http://schemas.openxmlformats.org/officeDocument/2006/relationships/notesSlide" Target="../notesSlides/notesSlide6.xml"/><Relationship Id="rId13" Type="http://schemas.openxmlformats.org/officeDocument/2006/relationships/slideLayout" Target="../slideLayouts/slideLayout80.xml"/><Relationship Id="rId12" Type="http://schemas.openxmlformats.org/officeDocument/2006/relationships/tags" Target="../tags/tag609.xml"/><Relationship Id="rId11" Type="http://schemas.openxmlformats.org/officeDocument/2006/relationships/image" Target="../media/image21.png"/><Relationship Id="rId10" Type="http://schemas.openxmlformats.org/officeDocument/2006/relationships/tags" Target="../tags/tag608.xml"/><Relationship Id="rId1" Type="http://schemas.openxmlformats.org/officeDocument/2006/relationships/tags" Target="../tags/tag600.xml"/></Relationships>
</file>

<file path=ppt/slides/_rels/slide8.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tags" Target="../tags/tag616.xml"/><Relationship Id="rId7" Type="http://schemas.openxmlformats.org/officeDocument/2006/relationships/image" Target="../media/image22.png"/><Relationship Id="rId6" Type="http://schemas.openxmlformats.org/officeDocument/2006/relationships/tags" Target="../tags/tag615.xml"/><Relationship Id="rId5" Type="http://schemas.openxmlformats.org/officeDocument/2006/relationships/tags" Target="../tags/tag614.xml"/><Relationship Id="rId4" Type="http://schemas.openxmlformats.org/officeDocument/2006/relationships/tags" Target="../tags/tag613.xml"/><Relationship Id="rId3" Type="http://schemas.openxmlformats.org/officeDocument/2006/relationships/tags" Target="../tags/tag612.xml"/><Relationship Id="rId2" Type="http://schemas.openxmlformats.org/officeDocument/2006/relationships/tags" Target="../tags/tag611.xml"/><Relationship Id="rId13" Type="http://schemas.openxmlformats.org/officeDocument/2006/relationships/notesSlide" Target="../notesSlides/notesSlide7.xml"/><Relationship Id="rId12" Type="http://schemas.openxmlformats.org/officeDocument/2006/relationships/slideLayout" Target="../slideLayouts/slideLayout102.xml"/><Relationship Id="rId11" Type="http://schemas.openxmlformats.org/officeDocument/2006/relationships/tags" Target="../tags/tag618.xml"/><Relationship Id="rId10" Type="http://schemas.openxmlformats.org/officeDocument/2006/relationships/tags" Target="../tags/tag617.xml"/><Relationship Id="rId1" Type="http://schemas.openxmlformats.org/officeDocument/2006/relationships/tags" Target="../tags/tag610.xml"/></Relationships>
</file>

<file path=ppt/slides/_rels/slide9.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image" Target="../media/image25.png"/><Relationship Id="rId7" Type="http://schemas.openxmlformats.org/officeDocument/2006/relationships/tags" Target="../tags/tag624.xml"/><Relationship Id="rId6" Type="http://schemas.openxmlformats.org/officeDocument/2006/relationships/tags" Target="../tags/tag623.xml"/><Relationship Id="rId5" Type="http://schemas.openxmlformats.org/officeDocument/2006/relationships/tags" Target="../tags/tag622.xml"/><Relationship Id="rId4" Type="http://schemas.openxmlformats.org/officeDocument/2006/relationships/tags" Target="../tags/tag621.xml"/><Relationship Id="rId3" Type="http://schemas.openxmlformats.org/officeDocument/2006/relationships/tags" Target="../tags/tag620.xml"/><Relationship Id="rId2" Type="http://schemas.openxmlformats.org/officeDocument/2006/relationships/tags" Target="../tags/tag619.xml"/><Relationship Id="rId14" Type="http://schemas.openxmlformats.org/officeDocument/2006/relationships/notesSlide" Target="../notesSlides/notesSlide8.xml"/><Relationship Id="rId13" Type="http://schemas.openxmlformats.org/officeDocument/2006/relationships/slideLayout" Target="../slideLayouts/slideLayout124.xml"/><Relationship Id="rId12" Type="http://schemas.openxmlformats.org/officeDocument/2006/relationships/tags" Target="../tags/tag626.xml"/><Relationship Id="rId11" Type="http://schemas.openxmlformats.org/officeDocument/2006/relationships/image" Target="../media/image27.png"/><Relationship Id="rId10" Type="http://schemas.openxmlformats.org/officeDocument/2006/relationships/tags" Target="../tags/tag625.xml"/><Relationship Id="rId1"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副标题 12"/>
          <p:cNvSpPr>
            <a:spLocks noGrp="1"/>
          </p:cNvSpPr>
          <p:nvPr>
            <p:ph type="subTitle" idx="14"/>
          </p:nvPr>
        </p:nvSpPr>
        <p:spPr>
          <a:xfrm>
            <a:off x="762635" y="4268470"/>
            <a:ext cx="5724525" cy="1631950"/>
          </a:xfrm>
        </p:spPr>
        <p:txBody>
          <a:bodyPr>
            <a:normAutofit/>
          </a:bodyPr>
          <a:p>
            <a:pPr algn="ctr"/>
            <a:r>
              <a:rPr lang="zh-CN" altLang="en-US" dirty="0">
                <a:sym typeface="华文中宋" panose="02010600040101010101" pitchFamily="2" charset="-122"/>
              </a:rPr>
              <a:t>账号注册及申报书填写操作手册</a:t>
            </a:r>
            <a:endParaRPr lang="zh-CN" altLang="en-US" dirty="0">
              <a:sym typeface="华文中宋" panose="02010600040101010101" pitchFamily="2" charset="-122"/>
            </a:endParaRPr>
          </a:p>
          <a:p>
            <a:pPr algn="ctr"/>
            <a:r>
              <a:rPr lang="en-US" altLang="zh-CN" dirty="0">
                <a:sym typeface="华文中宋" panose="02010600040101010101" pitchFamily="2" charset="-122"/>
              </a:rPr>
              <a:t>2024.05</a:t>
            </a:r>
            <a:endParaRPr lang="zh-CN" altLang="en-US" dirty="0">
              <a:solidFill>
                <a:schemeClr val="tx1"/>
              </a:solidFill>
              <a:ea typeface="微软雅黑" panose="020B0503020204020204" charset="-122"/>
              <a:sym typeface="+mn-ea"/>
            </a:endParaRPr>
          </a:p>
          <a:p>
            <a:pPr algn="l"/>
            <a:endParaRPr lang="zh-CN" altLang="en-US" dirty="0"/>
          </a:p>
        </p:txBody>
      </p:sp>
      <p:sp>
        <p:nvSpPr>
          <p:cNvPr id="20" name="标题 19"/>
          <p:cNvSpPr>
            <a:spLocks noGrp="1"/>
          </p:cNvSpPr>
          <p:nvPr>
            <p:ph type="ctrTitle" idx="13"/>
          </p:nvPr>
        </p:nvSpPr>
        <p:spPr>
          <a:xfrm>
            <a:off x="762635" y="2603818"/>
            <a:ext cx="5724000" cy="1353820"/>
          </a:xfrm>
        </p:spPr>
        <p:txBody>
          <a:bodyPr vert="horz" wrap="none" lIns="0" tIns="0" rIns="0" bIns="0" anchor="ctr" anchorCtr="0">
            <a:normAutofit/>
          </a:bodyPr>
          <a:p>
            <a:pPr algn="ctr"/>
            <a:r>
              <a:rPr lang="zh-CN" altLang="en-US" sz="3200" b="1" dirty="0">
                <a:latin typeface="微软雅黑" panose="020B0503020204020204" charset="-122"/>
                <a:ea typeface="微软雅黑" panose="020B0503020204020204" charset="-122"/>
                <a:sym typeface="华文中宋" panose="02010600040101010101" pitchFamily="2" charset="-122"/>
              </a:rPr>
              <a:t>三亚崖州湾科技城</a:t>
            </a:r>
            <a:br>
              <a:rPr lang="zh-CN" altLang="en-US" sz="4400" b="1" dirty="0">
                <a:latin typeface="微软雅黑" panose="020B0503020204020204" charset="-122"/>
                <a:ea typeface="微软雅黑" panose="020B0503020204020204" charset="-122"/>
                <a:sym typeface="华文中宋" panose="02010600040101010101" pitchFamily="2" charset="-122"/>
              </a:rPr>
            </a:br>
            <a:r>
              <a:rPr lang="zh-CN" altLang="en-US" sz="2665" b="1" dirty="0">
                <a:latin typeface="微软雅黑" panose="020B0503020204020204" charset="-122"/>
                <a:ea typeface="微软雅黑" panose="020B0503020204020204" charset="-122"/>
                <a:sym typeface="华文中宋" panose="02010600040101010101" pitchFamily="2" charset="-122"/>
              </a:rPr>
              <a:t>科研项目管理系统</a:t>
            </a:r>
            <a:endParaRPr lang="zh-CN" altLang="en-US" sz="2665" b="1" dirty="0">
              <a:latin typeface="微软雅黑" panose="020B0503020204020204" charset="-122"/>
              <a:ea typeface="微软雅黑" panose="020B0503020204020204" charset="-122"/>
              <a:sym typeface="华文中宋" panose="02010600040101010101" pitchFamily="2" charset="-122"/>
            </a:endParaRPr>
          </a:p>
        </p:txBody>
      </p:sp>
      <p:grpSp>
        <p:nvGrpSpPr>
          <p:cNvPr id="21" name="Group 4"/>
          <p:cNvGrpSpPr>
            <a:grpSpLocks noChangeAspect="1"/>
          </p:cNvGrpSpPr>
          <p:nvPr userDrawn="1"/>
        </p:nvGrpSpPr>
        <p:grpSpPr bwMode="auto">
          <a:xfrm>
            <a:off x="6395986" y="2059591"/>
            <a:ext cx="383505" cy="418188"/>
            <a:chOff x="3916" y="1232"/>
            <a:chExt cx="387" cy="422"/>
          </a:xfrm>
        </p:grpSpPr>
        <p:sp>
          <p:nvSpPr>
            <p:cNvPr id="22" name="AutoShape 3"/>
            <p:cNvSpPr>
              <a:spLocks noChangeAspect="1" noChangeArrowheads="1" noTextEdit="1"/>
            </p:cNvSpPr>
            <p:nvPr/>
          </p:nvSpPr>
          <p:spPr bwMode="auto">
            <a:xfrm>
              <a:off x="3916" y="1232"/>
              <a:ext cx="387"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3" name="Freeform 5"/>
            <p:cNvSpPr>
              <a:spLocks noEditPoints="1"/>
            </p:cNvSpPr>
            <p:nvPr/>
          </p:nvSpPr>
          <p:spPr bwMode="auto">
            <a:xfrm>
              <a:off x="3916" y="1232"/>
              <a:ext cx="387" cy="422"/>
            </a:xfrm>
            <a:custGeom>
              <a:avLst/>
              <a:gdLst>
                <a:gd name="T0" fmla="*/ 348 w 387"/>
                <a:gd name="T1" fmla="*/ 395 h 422"/>
                <a:gd name="T2" fmla="*/ 348 w 387"/>
                <a:gd name="T3" fmla="*/ 48 h 422"/>
                <a:gd name="T4" fmla="*/ 293 w 387"/>
                <a:gd name="T5" fmla="*/ 0 h 422"/>
                <a:gd name="T6" fmla="*/ 110 w 387"/>
                <a:gd name="T7" fmla="*/ 69 h 422"/>
                <a:gd name="T8" fmla="*/ 110 w 387"/>
                <a:gd name="T9" fmla="*/ 86 h 422"/>
                <a:gd name="T10" fmla="*/ 276 w 387"/>
                <a:gd name="T11" fmla="*/ 30 h 422"/>
                <a:gd name="T12" fmla="*/ 276 w 387"/>
                <a:gd name="T13" fmla="*/ 420 h 422"/>
                <a:gd name="T14" fmla="*/ 387 w 387"/>
                <a:gd name="T15" fmla="*/ 420 h 422"/>
                <a:gd name="T16" fmla="*/ 387 w 387"/>
                <a:gd name="T17" fmla="*/ 395 h 422"/>
                <a:gd name="T18" fmla="*/ 348 w 387"/>
                <a:gd name="T19" fmla="*/ 395 h 422"/>
                <a:gd name="T20" fmla="*/ 51 w 387"/>
                <a:gd name="T21" fmla="*/ 288 h 422"/>
                <a:gd name="T22" fmla="*/ 138 w 387"/>
                <a:gd name="T23" fmla="*/ 271 h 422"/>
                <a:gd name="T24" fmla="*/ 138 w 387"/>
                <a:gd name="T25" fmla="*/ 227 h 422"/>
                <a:gd name="T26" fmla="*/ 51 w 387"/>
                <a:gd name="T27" fmla="*/ 250 h 422"/>
                <a:gd name="T28" fmla="*/ 51 w 387"/>
                <a:gd name="T29" fmla="*/ 288 h 422"/>
                <a:gd name="T30" fmla="*/ 51 w 387"/>
                <a:gd name="T31" fmla="*/ 421 h 422"/>
                <a:gd name="T32" fmla="*/ 138 w 387"/>
                <a:gd name="T33" fmla="*/ 421 h 422"/>
                <a:gd name="T34" fmla="*/ 138 w 387"/>
                <a:gd name="T35" fmla="*/ 375 h 422"/>
                <a:gd name="T36" fmla="*/ 51 w 387"/>
                <a:gd name="T37" fmla="*/ 381 h 422"/>
                <a:gd name="T38" fmla="*/ 51 w 387"/>
                <a:gd name="T39" fmla="*/ 421 h 422"/>
                <a:gd name="T40" fmla="*/ 51 w 387"/>
                <a:gd name="T41" fmla="*/ 354 h 422"/>
                <a:gd name="T42" fmla="*/ 138 w 387"/>
                <a:gd name="T43" fmla="*/ 346 h 422"/>
                <a:gd name="T44" fmla="*/ 138 w 387"/>
                <a:gd name="T45" fmla="*/ 302 h 422"/>
                <a:gd name="T46" fmla="*/ 51 w 387"/>
                <a:gd name="T47" fmla="*/ 317 h 422"/>
                <a:gd name="T48" fmla="*/ 51 w 387"/>
                <a:gd name="T49" fmla="*/ 354 h 422"/>
                <a:gd name="T50" fmla="*/ 51 w 387"/>
                <a:gd name="T51" fmla="*/ 221 h 422"/>
                <a:gd name="T52" fmla="*/ 138 w 387"/>
                <a:gd name="T53" fmla="*/ 197 h 422"/>
                <a:gd name="T54" fmla="*/ 138 w 387"/>
                <a:gd name="T55" fmla="*/ 151 h 422"/>
                <a:gd name="T56" fmla="*/ 51 w 387"/>
                <a:gd name="T57" fmla="*/ 181 h 422"/>
                <a:gd name="T58" fmla="*/ 51 w 387"/>
                <a:gd name="T59" fmla="*/ 221 h 422"/>
                <a:gd name="T60" fmla="*/ 235 w 387"/>
                <a:gd name="T61" fmla="*/ 107 h 422"/>
                <a:gd name="T62" fmla="*/ 185 w 387"/>
                <a:gd name="T63" fmla="*/ 77 h 422"/>
                <a:gd name="T64" fmla="*/ 0 w 387"/>
                <a:gd name="T65" fmla="*/ 144 h 422"/>
                <a:gd name="T66" fmla="*/ 0 w 387"/>
                <a:gd name="T67" fmla="*/ 422 h 422"/>
                <a:gd name="T68" fmla="*/ 24 w 387"/>
                <a:gd name="T69" fmla="*/ 422 h 422"/>
                <a:gd name="T70" fmla="*/ 24 w 387"/>
                <a:gd name="T71" fmla="*/ 157 h 422"/>
                <a:gd name="T72" fmla="*/ 163 w 387"/>
                <a:gd name="T73" fmla="*/ 112 h 422"/>
                <a:gd name="T74" fmla="*/ 163 w 387"/>
                <a:gd name="T75" fmla="*/ 421 h 422"/>
                <a:gd name="T76" fmla="*/ 235 w 387"/>
                <a:gd name="T77" fmla="*/ 421 h 422"/>
                <a:gd name="T78" fmla="*/ 235 w 387"/>
                <a:gd name="T79" fmla="*/ 107 h 422"/>
                <a:gd name="T80" fmla="*/ 235 w 387"/>
                <a:gd name="T81" fmla="*/ 107 h 422"/>
                <a:gd name="T82" fmla="*/ 235 w 387"/>
                <a:gd name="T83" fmla="*/ 107 h 422"/>
                <a:gd name="T84" fmla="*/ 235 w 387"/>
                <a:gd name="T85" fmla="*/ 107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7" h="422">
                  <a:moveTo>
                    <a:pt x="348" y="395"/>
                  </a:moveTo>
                  <a:lnTo>
                    <a:pt x="348" y="48"/>
                  </a:lnTo>
                  <a:lnTo>
                    <a:pt x="293" y="0"/>
                  </a:lnTo>
                  <a:lnTo>
                    <a:pt x="110" y="69"/>
                  </a:lnTo>
                  <a:lnTo>
                    <a:pt x="110" y="86"/>
                  </a:lnTo>
                  <a:lnTo>
                    <a:pt x="276" y="30"/>
                  </a:lnTo>
                  <a:lnTo>
                    <a:pt x="276" y="420"/>
                  </a:lnTo>
                  <a:lnTo>
                    <a:pt x="387" y="420"/>
                  </a:lnTo>
                  <a:lnTo>
                    <a:pt x="387" y="395"/>
                  </a:lnTo>
                  <a:lnTo>
                    <a:pt x="348" y="395"/>
                  </a:lnTo>
                  <a:close/>
                  <a:moveTo>
                    <a:pt x="51" y="288"/>
                  </a:moveTo>
                  <a:lnTo>
                    <a:pt x="138" y="271"/>
                  </a:lnTo>
                  <a:lnTo>
                    <a:pt x="138" y="227"/>
                  </a:lnTo>
                  <a:lnTo>
                    <a:pt x="51" y="250"/>
                  </a:lnTo>
                  <a:lnTo>
                    <a:pt x="51" y="288"/>
                  </a:lnTo>
                  <a:close/>
                  <a:moveTo>
                    <a:pt x="51" y="421"/>
                  </a:moveTo>
                  <a:lnTo>
                    <a:pt x="138" y="421"/>
                  </a:lnTo>
                  <a:lnTo>
                    <a:pt x="138" y="375"/>
                  </a:lnTo>
                  <a:lnTo>
                    <a:pt x="51" y="381"/>
                  </a:lnTo>
                  <a:lnTo>
                    <a:pt x="51" y="421"/>
                  </a:lnTo>
                  <a:close/>
                  <a:moveTo>
                    <a:pt x="51" y="354"/>
                  </a:moveTo>
                  <a:lnTo>
                    <a:pt x="138" y="346"/>
                  </a:lnTo>
                  <a:lnTo>
                    <a:pt x="138" y="302"/>
                  </a:lnTo>
                  <a:lnTo>
                    <a:pt x="51" y="317"/>
                  </a:lnTo>
                  <a:lnTo>
                    <a:pt x="51" y="354"/>
                  </a:lnTo>
                  <a:close/>
                  <a:moveTo>
                    <a:pt x="51" y="221"/>
                  </a:moveTo>
                  <a:lnTo>
                    <a:pt x="138" y="197"/>
                  </a:lnTo>
                  <a:lnTo>
                    <a:pt x="138" y="151"/>
                  </a:lnTo>
                  <a:lnTo>
                    <a:pt x="51" y="181"/>
                  </a:lnTo>
                  <a:lnTo>
                    <a:pt x="51" y="221"/>
                  </a:lnTo>
                  <a:close/>
                  <a:moveTo>
                    <a:pt x="235" y="107"/>
                  </a:moveTo>
                  <a:lnTo>
                    <a:pt x="185" y="77"/>
                  </a:lnTo>
                  <a:lnTo>
                    <a:pt x="0" y="144"/>
                  </a:lnTo>
                  <a:lnTo>
                    <a:pt x="0" y="422"/>
                  </a:lnTo>
                  <a:lnTo>
                    <a:pt x="24" y="422"/>
                  </a:lnTo>
                  <a:lnTo>
                    <a:pt x="24" y="157"/>
                  </a:lnTo>
                  <a:lnTo>
                    <a:pt x="163" y="112"/>
                  </a:lnTo>
                  <a:lnTo>
                    <a:pt x="163" y="421"/>
                  </a:lnTo>
                  <a:lnTo>
                    <a:pt x="235" y="421"/>
                  </a:lnTo>
                  <a:lnTo>
                    <a:pt x="235" y="107"/>
                  </a:lnTo>
                  <a:lnTo>
                    <a:pt x="235" y="107"/>
                  </a:lnTo>
                  <a:close/>
                  <a:moveTo>
                    <a:pt x="235" y="107"/>
                  </a:moveTo>
                  <a:lnTo>
                    <a:pt x="235" y="10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6"/>
            <p:cNvSpPr>
              <a:spLocks noEditPoints="1"/>
            </p:cNvSpPr>
            <p:nvPr/>
          </p:nvSpPr>
          <p:spPr bwMode="auto">
            <a:xfrm>
              <a:off x="3916" y="1232"/>
              <a:ext cx="387" cy="422"/>
            </a:xfrm>
            <a:custGeom>
              <a:avLst/>
              <a:gdLst>
                <a:gd name="T0" fmla="*/ 348 w 387"/>
                <a:gd name="T1" fmla="*/ 395 h 422"/>
                <a:gd name="T2" fmla="*/ 348 w 387"/>
                <a:gd name="T3" fmla="*/ 48 h 422"/>
                <a:gd name="T4" fmla="*/ 293 w 387"/>
                <a:gd name="T5" fmla="*/ 0 h 422"/>
                <a:gd name="T6" fmla="*/ 110 w 387"/>
                <a:gd name="T7" fmla="*/ 69 h 422"/>
                <a:gd name="T8" fmla="*/ 110 w 387"/>
                <a:gd name="T9" fmla="*/ 86 h 422"/>
                <a:gd name="T10" fmla="*/ 276 w 387"/>
                <a:gd name="T11" fmla="*/ 30 h 422"/>
                <a:gd name="T12" fmla="*/ 276 w 387"/>
                <a:gd name="T13" fmla="*/ 420 h 422"/>
                <a:gd name="T14" fmla="*/ 387 w 387"/>
                <a:gd name="T15" fmla="*/ 420 h 422"/>
                <a:gd name="T16" fmla="*/ 387 w 387"/>
                <a:gd name="T17" fmla="*/ 395 h 422"/>
                <a:gd name="T18" fmla="*/ 348 w 387"/>
                <a:gd name="T19" fmla="*/ 395 h 422"/>
                <a:gd name="T20" fmla="*/ 51 w 387"/>
                <a:gd name="T21" fmla="*/ 288 h 422"/>
                <a:gd name="T22" fmla="*/ 138 w 387"/>
                <a:gd name="T23" fmla="*/ 271 h 422"/>
                <a:gd name="T24" fmla="*/ 138 w 387"/>
                <a:gd name="T25" fmla="*/ 227 h 422"/>
                <a:gd name="T26" fmla="*/ 51 w 387"/>
                <a:gd name="T27" fmla="*/ 250 h 422"/>
                <a:gd name="T28" fmla="*/ 51 w 387"/>
                <a:gd name="T29" fmla="*/ 288 h 422"/>
                <a:gd name="T30" fmla="*/ 51 w 387"/>
                <a:gd name="T31" fmla="*/ 421 h 422"/>
                <a:gd name="T32" fmla="*/ 138 w 387"/>
                <a:gd name="T33" fmla="*/ 421 h 422"/>
                <a:gd name="T34" fmla="*/ 138 w 387"/>
                <a:gd name="T35" fmla="*/ 375 h 422"/>
                <a:gd name="T36" fmla="*/ 51 w 387"/>
                <a:gd name="T37" fmla="*/ 381 h 422"/>
                <a:gd name="T38" fmla="*/ 51 w 387"/>
                <a:gd name="T39" fmla="*/ 421 h 422"/>
                <a:gd name="T40" fmla="*/ 51 w 387"/>
                <a:gd name="T41" fmla="*/ 354 h 422"/>
                <a:gd name="T42" fmla="*/ 138 w 387"/>
                <a:gd name="T43" fmla="*/ 346 h 422"/>
                <a:gd name="T44" fmla="*/ 138 w 387"/>
                <a:gd name="T45" fmla="*/ 302 h 422"/>
                <a:gd name="T46" fmla="*/ 51 w 387"/>
                <a:gd name="T47" fmla="*/ 317 h 422"/>
                <a:gd name="T48" fmla="*/ 51 w 387"/>
                <a:gd name="T49" fmla="*/ 354 h 422"/>
                <a:gd name="T50" fmla="*/ 51 w 387"/>
                <a:gd name="T51" fmla="*/ 221 h 422"/>
                <a:gd name="T52" fmla="*/ 138 w 387"/>
                <a:gd name="T53" fmla="*/ 197 h 422"/>
                <a:gd name="T54" fmla="*/ 138 w 387"/>
                <a:gd name="T55" fmla="*/ 151 h 422"/>
                <a:gd name="T56" fmla="*/ 51 w 387"/>
                <a:gd name="T57" fmla="*/ 181 h 422"/>
                <a:gd name="T58" fmla="*/ 51 w 387"/>
                <a:gd name="T59" fmla="*/ 221 h 422"/>
                <a:gd name="T60" fmla="*/ 235 w 387"/>
                <a:gd name="T61" fmla="*/ 107 h 422"/>
                <a:gd name="T62" fmla="*/ 185 w 387"/>
                <a:gd name="T63" fmla="*/ 77 h 422"/>
                <a:gd name="T64" fmla="*/ 0 w 387"/>
                <a:gd name="T65" fmla="*/ 144 h 422"/>
                <a:gd name="T66" fmla="*/ 0 w 387"/>
                <a:gd name="T67" fmla="*/ 422 h 422"/>
                <a:gd name="T68" fmla="*/ 24 w 387"/>
                <a:gd name="T69" fmla="*/ 422 h 422"/>
                <a:gd name="T70" fmla="*/ 24 w 387"/>
                <a:gd name="T71" fmla="*/ 157 h 422"/>
                <a:gd name="T72" fmla="*/ 163 w 387"/>
                <a:gd name="T73" fmla="*/ 112 h 422"/>
                <a:gd name="T74" fmla="*/ 163 w 387"/>
                <a:gd name="T75" fmla="*/ 421 h 422"/>
                <a:gd name="T76" fmla="*/ 235 w 387"/>
                <a:gd name="T77" fmla="*/ 421 h 422"/>
                <a:gd name="T78" fmla="*/ 235 w 387"/>
                <a:gd name="T79" fmla="*/ 107 h 422"/>
                <a:gd name="T80" fmla="*/ 235 w 387"/>
                <a:gd name="T81" fmla="*/ 107 h 422"/>
                <a:gd name="T82" fmla="*/ 235 w 387"/>
                <a:gd name="T83" fmla="*/ 107 h 422"/>
                <a:gd name="T84" fmla="*/ 235 w 387"/>
                <a:gd name="T85" fmla="*/ 107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7" h="422">
                  <a:moveTo>
                    <a:pt x="348" y="395"/>
                  </a:moveTo>
                  <a:lnTo>
                    <a:pt x="348" y="48"/>
                  </a:lnTo>
                  <a:lnTo>
                    <a:pt x="293" y="0"/>
                  </a:lnTo>
                  <a:lnTo>
                    <a:pt x="110" y="69"/>
                  </a:lnTo>
                  <a:lnTo>
                    <a:pt x="110" y="86"/>
                  </a:lnTo>
                  <a:lnTo>
                    <a:pt x="276" y="30"/>
                  </a:lnTo>
                  <a:lnTo>
                    <a:pt x="276" y="420"/>
                  </a:lnTo>
                  <a:lnTo>
                    <a:pt x="387" y="420"/>
                  </a:lnTo>
                  <a:lnTo>
                    <a:pt x="387" y="395"/>
                  </a:lnTo>
                  <a:lnTo>
                    <a:pt x="348" y="395"/>
                  </a:lnTo>
                  <a:moveTo>
                    <a:pt x="51" y="288"/>
                  </a:moveTo>
                  <a:lnTo>
                    <a:pt x="138" y="271"/>
                  </a:lnTo>
                  <a:lnTo>
                    <a:pt x="138" y="227"/>
                  </a:lnTo>
                  <a:lnTo>
                    <a:pt x="51" y="250"/>
                  </a:lnTo>
                  <a:lnTo>
                    <a:pt x="51" y="288"/>
                  </a:lnTo>
                  <a:moveTo>
                    <a:pt x="51" y="421"/>
                  </a:moveTo>
                  <a:lnTo>
                    <a:pt x="138" y="421"/>
                  </a:lnTo>
                  <a:lnTo>
                    <a:pt x="138" y="375"/>
                  </a:lnTo>
                  <a:lnTo>
                    <a:pt x="51" y="381"/>
                  </a:lnTo>
                  <a:lnTo>
                    <a:pt x="51" y="421"/>
                  </a:lnTo>
                  <a:moveTo>
                    <a:pt x="51" y="354"/>
                  </a:moveTo>
                  <a:lnTo>
                    <a:pt x="138" y="346"/>
                  </a:lnTo>
                  <a:lnTo>
                    <a:pt x="138" y="302"/>
                  </a:lnTo>
                  <a:lnTo>
                    <a:pt x="51" y="317"/>
                  </a:lnTo>
                  <a:lnTo>
                    <a:pt x="51" y="354"/>
                  </a:lnTo>
                  <a:moveTo>
                    <a:pt x="51" y="221"/>
                  </a:moveTo>
                  <a:lnTo>
                    <a:pt x="138" y="197"/>
                  </a:lnTo>
                  <a:lnTo>
                    <a:pt x="138" y="151"/>
                  </a:lnTo>
                  <a:lnTo>
                    <a:pt x="51" y="181"/>
                  </a:lnTo>
                  <a:lnTo>
                    <a:pt x="51" y="221"/>
                  </a:lnTo>
                  <a:moveTo>
                    <a:pt x="235" y="107"/>
                  </a:moveTo>
                  <a:lnTo>
                    <a:pt x="185" y="77"/>
                  </a:lnTo>
                  <a:lnTo>
                    <a:pt x="0" y="144"/>
                  </a:lnTo>
                  <a:lnTo>
                    <a:pt x="0" y="422"/>
                  </a:lnTo>
                  <a:lnTo>
                    <a:pt x="24" y="422"/>
                  </a:lnTo>
                  <a:lnTo>
                    <a:pt x="24" y="157"/>
                  </a:lnTo>
                  <a:lnTo>
                    <a:pt x="163" y="112"/>
                  </a:lnTo>
                  <a:lnTo>
                    <a:pt x="163" y="421"/>
                  </a:lnTo>
                  <a:lnTo>
                    <a:pt x="235" y="421"/>
                  </a:lnTo>
                  <a:lnTo>
                    <a:pt x="235" y="107"/>
                  </a:lnTo>
                  <a:lnTo>
                    <a:pt x="235" y="107"/>
                  </a:lnTo>
                  <a:moveTo>
                    <a:pt x="235" y="107"/>
                  </a:moveTo>
                  <a:lnTo>
                    <a:pt x="235" y="10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2" name="文本框 31"/>
          <p:cNvSpPr txBox="1"/>
          <p:nvPr/>
        </p:nvSpPr>
        <p:spPr>
          <a:xfrm>
            <a:off x="762635" y="6144260"/>
            <a:ext cx="5085715" cy="337185"/>
          </a:xfrm>
          <a:prstGeom prst="rect">
            <a:avLst/>
          </a:prstGeom>
          <a:noFill/>
        </p:spPr>
        <p:txBody>
          <a:bodyPr wrap="square" rtlCol="0">
            <a:spAutoFit/>
          </a:bodyPr>
          <a:lstStyle/>
          <a:p>
            <a:pPr>
              <a:lnSpc>
                <a:spcPct val="100000"/>
              </a:lnSpc>
            </a:pPr>
            <a:r>
              <a:rPr lang="zh-CN" altLang="en-US" sz="1600" dirty="0">
                <a:solidFill>
                  <a:srgbClr val="2386EE"/>
                </a:solidFill>
                <a:sym typeface="+mn-ea"/>
              </a:rPr>
              <a:t>创新  </a:t>
            </a:r>
            <a:r>
              <a:rPr lang="en-US" sz="1600" b="1" dirty="0">
                <a:solidFill>
                  <a:srgbClr val="2386EE"/>
                </a:solidFill>
                <a:sym typeface="+mn-ea"/>
              </a:rPr>
              <a:t>· </a:t>
            </a:r>
            <a:r>
              <a:rPr lang="en-US" altLang="zh-CN" sz="1600" b="1" dirty="0">
                <a:solidFill>
                  <a:srgbClr val="2386EE"/>
                </a:solidFill>
                <a:sym typeface="+mn-ea"/>
              </a:rPr>
              <a:t> </a:t>
            </a:r>
            <a:r>
              <a:rPr lang="zh-CN" altLang="en-US" sz="1600" dirty="0">
                <a:solidFill>
                  <a:srgbClr val="2386EE"/>
                </a:solidFill>
                <a:sym typeface="+mn-ea"/>
              </a:rPr>
              <a:t>协同  </a:t>
            </a:r>
            <a:r>
              <a:rPr lang="en-US" sz="1600" b="1" dirty="0">
                <a:solidFill>
                  <a:srgbClr val="2386EE"/>
                </a:solidFill>
                <a:sym typeface="+mn-ea"/>
              </a:rPr>
              <a:t>·</a:t>
            </a:r>
            <a:r>
              <a:rPr lang="en-US" altLang="zh-CN" sz="1600" b="1" dirty="0">
                <a:solidFill>
                  <a:srgbClr val="2386EE"/>
                </a:solidFill>
                <a:sym typeface="+mn-ea"/>
              </a:rPr>
              <a:t>  </a:t>
            </a:r>
            <a:r>
              <a:rPr lang="zh-CN" altLang="en-US" sz="1600" dirty="0">
                <a:solidFill>
                  <a:srgbClr val="2386EE"/>
                </a:solidFill>
                <a:sym typeface="+mn-ea"/>
              </a:rPr>
              <a:t>绿色  </a:t>
            </a:r>
            <a:r>
              <a:rPr lang="en-US" sz="1600" b="1" dirty="0">
                <a:solidFill>
                  <a:srgbClr val="2386EE"/>
                </a:solidFill>
                <a:sym typeface="+mn-ea"/>
              </a:rPr>
              <a:t>·</a:t>
            </a:r>
            <a:r>
              <a:rPr lang="en-US" altLang="zh-CN" sz="1600" b="1" dirty="0">
                <a:solidFill>
                  <a:srgbClr val="2386EE"/>
                </a:solidFill>
                <a:sym typeface="+mn-ea"/>
              </a:rPr>
              <a:t>  </a:t>
            </a:r>
            <a:r>
              <a:rPr lang="zh-CN" altLang="en-US" sz="1600" dirty="0">
                <a:solidFill>
                  <a:srgbClr val="2386EE"/>
                </a:solidFill>
                <a:sym typeface="+mn-ea"/>
              </a:rPr>
              <a:t>开放  </a:t>
            </a:r>
            <a:r>
              <a:rPr lang="en-US" sz="1600" b="1" dirty="0">
                <a:solidFill>
                  <a:srgbClr val="2386EE"/>
                </a:solidFill>
                <a:sym typeface="+mn-ea"/>
              </a:rPr>
              <a:t>·</a:t>
            </a:r>
            <a:r>
              <a:rPr lang="en-US" altLang="zh-CN" sz="1600" b="1" dirty="0">
                <a:solidFill>
                  <a:srgbClr val="2386EE"/>
                </a:solidFill>
                <a:sym typeface="+mn-ea"/>
              </a:rPr>
              <a:t>  </a:t>
            </a:r>
            <a:r>
              <a:rPr lang="zh-CN" altLang="en-US" sz="1600" dirty="0">
                <a:solidFill>
                  <a:srgbClr val="2386EE"/>
                </a:solidFill>
                <a:sym typeface="+mn-ea"/>
              </a:rPr>
              <a:t>共享</a:t>
            </a:r>
            <a:endParaRPr lang="zh-CN" altLang="en-US" sz="1600" dirty="0">
              <a:solidFill>
                <a:srgbClr val="2386EE"/>
              </a:solidFill>
              <a:latin typeface="微软雅黑" panose="020B0503020204020204" charset="-122"/>
              <a:ea typeface="微软雅黑" panose="020B0503020204020204" charset="-122"/>
              <a:sym typeface="+mn-ea"/>
            </a:endParaRP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custDataLst>
              <p:tags r:id="rId1"/>
            </p:custDataLst>
          </p:nvPr>
        </p:nvCxnSpPr>
        <p:spPr>
          <a:xfrm>
            <a:off x="435928" y="895668"/>
            <a:ext cx="9780270" cy="2921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796" name="矩形 26"/>
          <p:cNvSpPr/>
          <p:nvPr>
            <p:custDataLst>
              <p:tags r:id="rId2"/>
            </p:custDataLst>
          </p:nvPr>
        </p:nvSpPr>
        <p:spPr>
          <a:xfrm>
            <a:off x="606425" y="431165"/>
            <a:ext cx="5845810" cy="4140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zh-CN" altLang="en-US" sz="2100" b="1" dirty="0">
                <a:latin typeface="黑体" panose="02010600030101010101" charset="-122"/>
                <a:ea typeface="黑体" panose="02010600030101010101" charset="-122"/>
              </a:rPr>
              <a:t>三亚崖州湾科技城科研项目管理系统</a:t>
            </a:r>
            <a:endParaRPr lang="zh-CN" altLang="en-US" sz="2100" b="1" dirty="0">
              <a:latin typeface="黑体" panose="02010600030101010101" charset="-122"/>
              <a:ea typeface="黑体" panose="02010600030101010101" charset="-122"/>
            </a:endParaRPr>
          </a:p>
        </p:txBody>
      </p:sp>
      <p:sp>
        <p:nvSpPr>
          <p:cNvPr id="21" name="Rectangle 2"/>
          <p:cNvSpPr txBox="1"/>
          <p:nvPr>
            <p:custDataLst>
              <p:tags r:id="rId3"/>
            </p:custDataLst>
          </p:nvPr>
        </p:nvSpPr>
        <p:spPr>
          <a:xfrm>
            <a:off x="7525703" y="431165"/>
            <a:ext cx="2492375"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zh-CN" sz="2800" b="1" dirty="0">
                <a:latin typeface="方正姚体" panose="02010601030101010101" pitchFamily="2" charset="-122"/>
                <a:ea typeface="方正姚体" panose="02010601030101010101" pitchFamily="2" charset="-122"/>
                <a:sym typeface="+mn-ea"/>
              </a:rPr>
              <a:t>2-</a:t>
            </a:r>
            <a:r>
              <a:rPr lang="zh-CN" altLang="en-US" sz="2800" b="1" dirty="0">
                <a:latin typeface="方正姚体" panose="02010601030101010101" pitchFamily="2" charset="-122"/>
                <a:ea typeface="方正姚体" panose="02010601030101010101" pitchFamily="2" charset="-122"/>
                <a:sym typeface="+mn-ea"/>
              </a:rPr>
              <a:t>注册与登录</a:t>
            </a:r>
            <a:endParaRPr lang="zh-CN" altLang="en-US" sz="2800" b="1" dirty="0">
              <a:latin typeface="方正姚体" panose="02010601030101010101" pitchFamily="2" charset="-122"/>
              <a:ea typeface="方正姚体" panose="02010601030101010101" pitchFamily="2" charset="-122"/>
            </a:endParaRPr>
          </a:p>
        </p:txBody>
      </p:sp>
      <p:sp>
        <p:nvSpPr>
          <p:cNvPr id="44037" name="矩形 5"/>
          <p:cNvSpPr/>
          <p:nvPr>
            <p:custDataLst>
              <p:tags r:id="rId4"/>
            </p:custDataLst>
          </p:nvPr>
        </p:nvSpPr>
        <p:spPr>
          <a:xfrm>
            <a:off x="989330" y="1003935"/>
            <a:ext cx="9098280" cy="55308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50000"/>
              </a:lnSpc>
              <a:spcBef>
                <a:spcPct val="0"/>
              </a:spcBef>
              <a:buFont typeface="Wingdings" panose="05000000000000000000" pitchFamily="2" charset="2"/>
              <a:buNone/>
            </a:pPr>
            <a:r>
              <a:rPr lang="zh-CN" altLang="en-US" sz="2000" b="1" dirty="0">
                <a:solidFill>
                  <a:schemeClr val="tx1"/>
                </a:solidFill>
                <a:effectLst>
                  <a:outerShdw blurRad="38100" dist="19050" dir="2700000" algn="tl" rotWithShape="0">
                    <a:schemeClr val="dk1">
                      <a:alpha val="40000"/>
                    </a:schemeClr>
                  </a:outerShdw>
                </a:effectLst>
                <a:latin typeface="方正黑体简体" pitchFamily="65" charset="-122"/>
                <a:ea typeface="方正黑体简体" pitchFamily="65" charset="-122"/>
              </a:rPr>
              <a:t>二、申报人注册与登录</a:t>
            </a:r>
            <a:endParaRPr lang="zh-CN" altLang="en-US" sz="2000" b="1" dirty="0">
              <a:solidFill>
                <a:schemeClr val="tx1"/>
              </a:solidFill>
              <a:effectLst>
                <a:outerShdw blurRad="38100" dist="19050" dir="2700000" algn="tl" rotWithShape="0">
                  <a:schemeClr val="dk1">
                    <a:alpha val="40000"/>
                  </a:schemeClr>
                </a:outerShdw>
              </a:effectLst>
              <a:latin typeface="方正黑体简体" pitchFamily="65" charset="-122"/>
              <a:ea typeface="方正黑体简体" pitchFamily="65" charset="-122"/>
            </a:endParaRPr>
          </a:p>
        </p:txBody>
      </p:sp>
      <p:sp>
        <p:nvSpPr>
          <p:cNvPr id="2" name="文本框 1"/>
          <p:cNvSpPr txBox="1"/>
          <p:nvPr>
            <p:custDataLst>
              <p:tags r:id="rId5"/>
            </p:custDataLst>
          </p:nvPr>
        </p:nvSpPr>
        <p:spPr>
          <a:xfrm>
            <a:off x="989330" y="1635760"/>
            <a:ext cx="9711055" cy="875665"/>
          </a:xfrm>
          <a:prstGeom prst="rect">
            <a:avLst/>
          </a:prstGeom>
          <a:noFill/>
        </p:spPr>
        <p:txBody>
          <a:bodyPr wrap="square" rtlCol="0" anchor="t">
            <a:spAutoFit/>
          </a:bodyPr>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lang="en-US" altLang="zh-CN" noProof="0" dirty="0">
                <a:ln>
                  <a:noFill/>
                </a:ln>
                <a:solidFill>
                  <a:schemeClr val="accent1">
                    <a:lumMod val="50000"/>
                  </a:schemeClr>
                </a:solidFill>
                <a:effectLst/>
                <a:uLnTx/>
                <a:uFillTx/>
                <a:latin typeface="方正黑体简体" pitchFamily="65" charset="-122"/>
                <a:ea typeface="方正黑体简体" pitchFamily="65" charset="-122"/>
                <a:sym typeface="+mn-ea"/>
              </a:rPr>
              <a:t> </a:t>
            </a:r>
            <a:r>
              <a:rPr lang="en-US" altLang="zh-CN" sz="1600" noProof="0" dirty="0">
                <a:ln>
                  <a:noFill/>
                </a:ln>
                <a:solidFill>
                  <a:schemeClr val="accent1">
                    <a:lumMod val="50000"/>
                  </a:schemeClr>
                </a:solidFill>
                <a:effectLst/>
                <a:uLnTx/>
                <a:uFillTx/>
                <a:latin typeface="方正黑体简体" pitchFamily="65" charset="-122"/>
                <a:ea typeface="方正黑体简体" pitchFamily="65" charset="-122"/>
                <a:sym typeface="+mn-ea"/>
              </a:rPr>
              <a:t>1</a:t>
            </a:r>
            <a:r>
              <a:rPr lang="zh-CN" altLang="en-US" sz="1600" noProof="0" dirty="0">
                <a:ln>
                  <a:noFill/>
                </a:ln>
                <a:solidFill>
                  <a:schemeClr val="accent1">
                    <a:lumMod val="50000"/>
                  </a:schemeClr>
                </a:solidFill>
                <a:effectLst/>
                <a:uLnTx/>
                <a:uFillTx/>
                <a:latin typeface="方正黑体简体" pitchFamily="65" charset="-122"/>
                <a:ea typeface="方正黑体简体" pitchFamily="65" charset="-122"/>
                <a:sym typeface="+mn-ea"/>
              </a:rPr>
              <a:t>、打开三亚崖州湾科技城科研项目管理系统（https://sci-tech.yazhou-bay.com/egrantweb/index）。</a:t>
            </a:r>
            <a:endPar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lang="en-US" altLang="zh-CN" sz="1600" noProof="0" dirty="0">
                <a:ln>
                  <a:noFill/>
                </a:ln>
                <a:solidFill>
                  <a:schemeClr val="accent1">
                    <a:lumMod val="50000"/>
                  </a:schemeClr>
                </a:solidFill>
                <a:effectLst/>
                <a:uLnTx/>
                <a:uFillTx/>
                <a:latin typeface="方正黑体简体" pitchFamily="65" charset="-122"/>
                <a:ea typeface="方正黑体简体" pitchFamily="65" charset="-122"/>
                <a:sym typeface="+mn-ea"/>
              </a:rPr>
              <a:t> 2</a:t>
            </a:r>
            <a:r>
              <a:rPr lang="zh-CN" altLang="en-US" sz="1600" noProof="0" dirty="0">
                <a:ln>
                  <a:noFill/>
                </a:ln>
                <a:solidFill>
                  <a:schemeClr val="accent1">
                    <a:lumMod val="50000"/>
                  </a:schemeClr>
                </a:solidFill>
                <a:effectLst/>
                <a:uLnTx/>
                <a:uFillTx/>
                <a:latin typeface="方正黑体简体" pitchFamily="65" charset="-122"/>
                <a:ea typeface="方正黑体简体" pitchFamily="65" charset="-122"/>
                <a:sym typeface="+mn-ea"/>
              </a:rPr>
              <a:t>、</a:t>
            </a:r>
            <a:r>
              <a:rPr lang="zh-CN" altLang="zh-CN" sz="1600" noProof="0" dirty="0">
                <a:ln>
                  <a:noFill/>
                </a:ln>
                <a:solidFill>
                  <a:schemeClr val="accent1">
                    <a:lumMod val="50000"/>
                  </a:schemeClr>
                </a:solidFill>
                <a:effectLst/>
                <a:uLnTx/>
                <a:uFillTx/>
                <a:latin typeface="方正黑体简体" pitchFamily="65" charset="-122"/>
                <a:ea typeface="方正黑体简体" pitchFamily="65" charset="-122"/>
                <a:sym typeface="+mn-ea"/>
              </a:rPr>
              <a:t>点击</a:t>
            </a:r>
            <a:r>
              <a:rPr lang="en-US" altLang="zh-CN" sz="1600" noProof="0" dirty="0">
                <a:ln>
                  <a:noFill/>
                </a:ln>
                <a:solidFill>
                  <a:schemeClr val="accent1">
                    <a:lumMod val="50000"/>
                  </a:schemeClr>
                </a:solidFill>
                <a:effectLst/>
                <a:uLnTx/>
                <a:uFillTx/>
                <a:latin typeface="方正黑体简体" pitchFamily="65" charset="-122"/>
                <a:ea typeface="方正黑体简体" pitchFamily="65" charset="-122"/>
                <a:sym typeface="+mn-ea"/>
              </a:rPr>
              <a:t>“</a:t>
            </a:r>
            <a:r>
              <a:rPr lang="zh-CN" altLang="en-US" sz="1600" noProof="0" dirty="0">
                <a:ln>
                  <a:noFill/>
                </a:ln>
                <a:solidFill>
                  <a:schemeClr val="accent1">
                    <a:lumMod val="50000"/>
                  </a:schemeClr>
                </a:solidFill>
                <a:effectLst/>
                <a:uLnTx/>
                <a:uFillTx/>
                <a:latin typeface="方正黑体简体" pitchFamily="65" charset="-122"/>
                <a:ea typeface="方正黑体简体" pitchFamily="65" charset="-122"/>
                <a:sym typeface="+mn-ea"/>
              </a:rPr>
              <a:t>登录</a:t>
            </a:r>
            <a:r>
              <a:rPr lang="en-US" altLang="zh-CN" sz="1600" noProof="0" dirty="0">
                <a:ln>
                  <a:noFill/>
                </a:ln>
                <a:solidFill>
                  <a:schemeClr val="accent1">
                    <a:lumMod val="50000"/>
                  </a:schemeClr>
                </a:solidFill>
                <a:effectLst/>
                <a:uLnTx/>
                <a:uFillTx/>
                <a:latin typeface="方正黑体简体" pitchFamily="65" charset="-122"/>
                <a:ea typeface="方正黑体简体" pitchFamily="65" charset="-122"/>
                <a:sym typeface="+mn-ea"/>
              </a:rPr>
              <a:t>/</a:t>
            </a:r>
            <a:r>
              <a:rPr lang="zh-CN" altLang="en-US" sz="1600" noProof="0" dirty="0">
                <a:ln>
                  <a:noFill/>
                </a:ln>
                <a:solidFill>
                  <a:schemeClr val="accent1">
                    <a:lumMod val="50000"/>
                  </a:schemeClr>
                </a:solidFill>
                <a:effectLst/>
                <a:uLnTx/>
                <a:uFillTx/>
                <a:latin typeface="方正黑体简体" pitchFamily="65" charset="-122"/>
                <a:ea typeface="方正黑体简体" pitchFamily="65" charset="-122"/>
                <a:sym typeface="+mn-ea"/>
              </a:rPr>
              <a:t>注册</a:t>
            </a:r>
            <a:r>
              <a:rPr lang="en-US" altLang="zh-CN" sz="1600" noProof="0" dirty="0">
                <a:ln>
                  <a:noFill/>
                </a:ln>
                <a:solidFill>
                  <a:schemeClr val="accent1">
                    <a:lumMod val="50000"/>
                  </a:schemeClr>
                </a:solidFill>
                <a:effectLst/>
                <a:uLnTx/>
                <a:uFillTx/>
                <a:latin typeface="方正黑体简体" pitchFamily="65" charset="-122"/>
                <a:ea typeface="方正黑体简体" pitchFamily="65" charset="-122"/>
                <a:sym typeface="+mn-ea"/>
              </a:rPr>
              <a:t>”</a:t>
            </a:r>
            <a:r>
              <a:rPr lang="zh-CN" altLang="en-US" sz="1600" noProof="0" dirty="0">
                <a:ln>
                  <a:noFill/>
                </a:ln>
                <a:solidFill>
                  <a:schemeClr val="accent1">
                    <a:lumMod val="50000"/>
                  </a:schemeClr>
                </a:solidFill>
                <a:effectLst/>
                <a:uLnTx/>
                <a:uFillTx/>
                <a:latin typeface="方正黑体简体" pitchFamily="65" charset="-122"/>
                <a:ea typeface="方正黑体简体" pitchFamily="65" charset="-122"/>
                <a:sym typeface="+mn-ea"/>
              </a:rPr>
              <a:t>，跳转“统一身份认证平台</a:t>
            </a:r>
            <a:r>
              <a:rPr lang="en-US" altLang="zh-CN" sz="1600" noProof="0" dirty="0">
                <a:ln>
                  <a:noFill/>
                </a:ln>
                <a:solidFill>
                  <a:schemeClr val="accent1">
                    <a:lumMod val="50000"/>
                  </a:schemeClr>
                </a:solidFill>
                <a:effectLst/>
                <a:uLnTx/>
                <a:uFillTx/>
                <a:latin typeface="方正黑体简体" pitchFamily="65" charset="-122"/>
                <a:ea typeface="方正黑体简体" pitchFamily="65" charset="-122"/>
                <a:sym typeface="+mn-ea"/>
              </a:rPr>
              <a:t>”</a:t>
            </a:r>
            <a:r>
              <a:rPr lang="zh-CN" altLang="en-US" sz="1600" noProof="0" dirty="0">
                <a:ln>
                  <a:noFill/>
                </a:ln>
                <a:solidFill>
                  <a:schemeClr val="accent1">
                    <a:lumMod val="50000"/>
                  </a:schemeClr>
                </a:solidFill>
                <a:effectLst/>
                <a:uLnTx/>
                <a:uFillTx/>
                <a:latin typeface="方正黑体简体" pitchFamily="65" charset="-122"/>
                <a:ea typeface="方正黑体简体" pitchFamily="65" charset="-122"/>
                <a:sym typeface="+mn-ea"/>
              </a:rPr>
              <a:t>，用</a:t>
            </a:r>
            <a:r>
              <a:rPr lang="en-US" altLang="zh-CN" sz="1600" noProof="0" dirty="0">
                <a:ln>
                  <a:noFill/>
                </a:ln>
                <a:solidFill>
                  <a:schemeClr val="accent1">
                    <a:lumMod val="50000"/>
                  </a:schemeClr>
                </a:solidFill>
                <a:effectLst/>
                <a:uLnTx/>
                <a:uFillTx/>
                <a:latin typeface="方正黑体简体" pitchFamily="65" charset="-122"/>
                <a:ea typeface="方正黑体简体" pitchFamily="65" charset="-122"/>
                <a:sym typeface="+mn-ea"/>
              </a:rPr>
              <a:t>“</a:t>
            </a:r>
            <a:r>
              <a:rPr lang="zh-CN" altLang="en-US" sz="1600" b="1" i="1" u="sng" noProof="0" dirty="0">
                <a:ln>
                  <a:noFill/>
                </a:ln>
                <a:solidFill>
                  <a:schemeClr val="accent1">
                    <a:lumMod val="50000"/>
                  </a:schemeClr>
                </a:solidFill>
                <a:effectLst/>
                <a:uLnTx/>
                <a:uFillTx/>
                <a:latin typeface="方正黑体简体" pitchFamily="65" charset="-122"/>
                <a:ea typeface="方正黑体简体" pitchFamily="65" charset="-122"/>
                <a:sym typeface="+mn-ea"/>
              </a:rPr>
              <a:t>项目负责人</a:t>
            </a:r>
            <a:r>
              <a:rPr lang="en-US" altLang="zh-CN" sz="1600" i="1" u="sng" noProof="0" dirty="0">
                <a:ln>
                  <a:noFill/>
                </a:ln>
                <a:solidFill>
                  <a:schemeClr val="accent1">
                    <a:lumMod val="50000"/>
                  </a:schemeClr>
                </a:solidFill>
                <a:effectLst/>
                <a:uLnTx/>
                <a:uFillTx/>
                <a:latin typeface="方正黑体简体" pitchFamily="65" charset="-122"/>
                <a:ea typeface="方正黑体简体" pitchFamily="65" charset="-122"/>
                <a:sym typeface="+mn-ea"/>
              </a:rPr>
              <a:t>”</a:t>
            </a:r>
            <a:r>
              <a:rPr lang="zh-CN" altLang="en-US" sz="1600" noProof="0" dirty="0">
                <a:ln>
                  <a:noFill/>
                </a:ln>
                <a:solidFill>
                  <a:schemeClr val="accent1">
                    <a:lumMod val="50000"/>
                  </a:schemeClr>
                </a:solidFill>
                <a:effectLst/>
                <a:uLnTx/>
                <a:uFillTx/>
                <a:latin typeface="方正黑体简体" pitchFamily="65" charset="-122"/>
                <a:ea typeface="方正黑体简体" pitchFamily="65" charset="-122"/>
                <a:sym typeface="+mn-ea"/>
              </a:rPr>
              <a:t>的手机号或邮箱注册。</a:t>
            </a:r>
            <a:endParaRPr lang="zh-CN" altLang="en-US" sz="1600" noProof="0" dirty="0">
              <a:ln>
                <a:noFill/>
              </a:ln>
              <a:solidFill>
                <a:schemeClr val="accent1">
                  <a:lumMod val="50000"/>
                </a:schemeClr>
              </a:solidFill>
              <a:effectLst/>
              <a:uLnTx/>
              <a:uFillTx/>
              <a:latin typeface="方正黑体简体" pitchFamily="65" charset="-122"/>
              <a:ea typeface="方正黑体简体" pitchFamily="65" charset="-122"/>
              <a:sym typeface="+mn-ea"/>
            </a:endParaRPr>
          </a:p>
        </p:txBody>
      </p:sp>
      <p:pic>
        <p:nvPicPr>
          <p:cNvPr id="6" name="图片 5"/>
          <p:cNvPicPr>
            <a:picLocks noChangeAspect="1"/>
          </p:cNvPicPr>
          <p:nvPr>
            <p:custDataLst>
              <p:tags r:id="rId6"/>
            </p:custDataLst>
          </p:nvPr>
        </p:nvPicPr>
        <p:blipFill>
          <a:blip r:embed="rId7"/>
          <a:srcRect b="16247"/>
          <a:stretch>
            <a:fillRect/>
          </a:stretch>
        </p:blipFill>
        <p:spPr>
          <a:xfrm>
            <a:off x="989330" y="2542540"/>
            <a:ext cx="4985385" cy="3309620"/>
          </a:xfrm>
          <a:prstGeom prst="rect">
            <a:avLst/>
          </a:prstGeom>
          <a:ln>
            <a:noFill/>
          </a:ln>
          <a:effectLst>
            <a:outerShdw blurRad="190500" sx="103000" sy="103000" algn="ctr" rotWithShape="0">
              <a:prstClr val="black">
                <a:alpha val="20000"/>
              </a:prstClr>
            </a:outerShdw>
          </a:effectLst>
        </p:spPr>
      </p:pic>
      <p:sp>
        <p:nvSpPr>
          <p:cNvPr id="3" name="矩形 2"/>
          <p:cNvSpPr/>
          <p:nvPr>
            <p:custDataLst>
              <p:tags r:id="rId8"/>
            </p:custDataLst>
          </p:nvPr>
        </p:nvSpPr>
        <p:spPr>
          <a:xfrm>
            <a:off x="5527675" y="2619375"/>
            <a:ext cx="447040" cy="209550"/>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1" name="图片 10"/>
          <p:cNvPicPr>
            <a:picLocks noChangeAspect="1"/>
          </p:cNvPicPr>
          <p:nvPr/>
        </p:nvPicPr>
        <p:blipFill>
          <a:blip r:embed="rId9"/>
          <a:stretch>
            <a:fillRect/>
          </a:stretch>
        </p:blipFill>
        <p:spPr>
          <a:xfrm>
            <a:off x="5560695" y="3035300"/>
            <a:ext cx="4755515" cy="3502025"/>
          </a:xfrm>
          <a:prstGeom prst="rect">
            <a:avLst/>
          </a:prstGeom>
          <a:ln>
            <a:noFill/>
          </a:ln>
          <a:effectLst>
            <a:outerShdw blurRad="190500" sx="103000" sy="103000" algn="ctr" rotWithShape="0">
              <a:prstClr val="black">
                <a:alpha val="20000"/>
              </a:prstClr>
            </a:outerShdw>
          </a:effectLst>
        </p:spPr>
      </p:pic>
    </p:spTree>
    <p:custDataLst>
      <p:tags r:id="rId10"/>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custDataLst>
              <p:tags r:id="rId1"/>
            </p:custDataLst>
          </p:nvPr>
        </p:nvCxnSpPr>
        <p:spPr>
          <a:xfrm>
            <a:off x="435928" y="895668"/>
            <a:ext cx="9780270" cy="2921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796" name="矩形 26"/>
          <p:cNvSpPr/>
          <p:nvPr>
            <p:custDataLst>
              <p:tags r:id="rId2"/>
            </p:custDataLst>
          </p:nvPr>
        </p:nvSpPr>
        <p:spPr>
          <a:xfrm>
            <a:off x="606425" y="431165"/>
            <a:ext cx="5845810" cy="4140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zh-CN" altLang="en-US" sz="2100" b="1" dirty="0">
                <a:latin typeface="黑体" panose="02010600030101010101" charset="-122"/>
                <a:ea typeface="黑体" panose="02010600030101010101" charset="-122"/>
              </a:rPr>
              <a:t>三亚崖州湾科技城科研项目管理系统</a:t>
            </a:r>
            <a:endParaRPr lang="zh-CN" altLang="en-US" sz="2100" b="1" dirty="0">
              <a:latin typeface="黑体" panose="02010600030101010101" charset="-122"/>
              <a:ea typeface="黑体" panose="02010600030101010101" charset="-122"/>
            </a:endParaRPr>
          </a:p>
        </p:txBody>
      </p:sp>
      <p:sp>
        <p:nvSpPr>
          <p:cNvPr id="21" name="Rectangle 2"/>
          <p:cNvSpPr txBox="1"/>
          <p:nvPr>
            <p:custDataLst>
              <p:tags r:id="rId3"/>
            </p:custDataLst>
          </p:nvPr>
        </p:nvSpPr>
        <p:spPr>
          <a:xfrm>
            <a:off x="7525703" y="431165"/>
            <a:ext cx="2492375"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zh-CN" sz="2800" b="1" dirty="0">
                <a:latin typeface="方正姚体" panose="02010601030101010101" pitchFamily="2" charset="-122"/>
                <a:ea typeface="方正姚体" panose="02010601030101010101" pitchFamily="2" charset="-122"/>
                <a:sym typeface="+mn-ea"/>
              </a:rPr>
              <a:t>2-</a:t>
            </a:r>
            <a:r>
              <a:rPr lang="zh-CN" altLang="en-US" sz="2800" b="1" dirty="0">
                <a:latin typeface="方正姚体" panose="02010601030101010101" pitchFamily="2" charset="-122"/>
                <a:ea typeface="方正姚体" panose="02010601030101010101" pitchFamily="2" charset="-122"/>
                <a:sym typeface="+mn-ea"/>
              </a:rPr>
              <a:t>注册与登录</a:t>
            </a:r>
            <a:endParaRPr lang="zh-CN" altLang="en-US" sz="2800" b="1" dirty="0">
              <a:latin typeface="方正姚体" panose="02010601030101010101" pitchFamily="2" charset="-122"/>
              <a:ea typeface="方正姚体" panose="02010601030101010101" pitchFamily="2" charset="-122"/>
            </a:endParaRPr>
          </a:p>
        </p:txBody>
      </p:sp>
      <p:sp>
        <p:nvSpPr>
          <p:cNvPr id="2" name="文本框 1"/>
          <p:cNvSpPr txBox="1"/>
          <p:nvPr>
            <p:custDataLst>
              <p:tags r:id="rId4"/>
            </p:custDataLst>
          </p:nvPr>
        </p:nvSpPr>
        <p:spPr>
          <a:xfrm>
            <a:off x="856615" y="1290320"/>
            <a:ext cx="9138920" cy="1499870"/>
          </a:xfrm>
          <a:prstGeom prst="rect">
            <a:avLst/>
          </a:prstGeom>
          <a:noFill/>
        </p:spPr>
        <p:txBody>
          <a:bodyPr wrap="square" rtlCol="0" anchor="t">
            <a:noAutofit/>
          </a:bodyPr>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lang="zh-CN" altLang="zh-CN" noProof="0" dirty="0">
                <a:ln>
                  <a:noFill/>
                </a:ln>
                <a:solidFill>
                  <a:schemeClr val="accent1">
                    <a:lumMod val="50000"/>
                  </a:schemeClr>
                </a:solidFill>
                <a:effectLst/>
                <a:uLnTx/>
                <a:uFillTx/>
                <a:latin typeface="方正黑体简体" pitchFamily="65" charset="-122"/>
                <a:ea typeface="方正黑体简体" pitchFamily="65" charset="-122"/>
                <a:sym typeface="+mn-ea"/>
              </a:rPr>
              <a:t>3、注册后登录系统，完善账号信息，账号类型选择</a:t>
            </a:r>
            <a:r>
              <a:rPr lang="en-US" altLang="zh-CN" noProof="0" dirty="0">
                <a:ln>
                  <a:noFill/>
                </a:ln>
                <a:solidFill>
                  <a:schemeClr val="accent1">
                    <a:lumMod val="50000"/>
                  </a:schemeClr>
                </a:solidFill>
                <a:effectLst/>
                <a:uLnTx/>
                <a:uFillTx/>
                <a:latin typeface="方正黑体简体" pitchFamily="65" charset="-122"/>
                <a:ea typeface="方正黑体简体" pitchFamily="65" charset="-122"/>
                <a:sym typeface="+mn-ea"/>
              </a:rPr>
              <a:t>“</a:t>
            </a:r>
            <a:r>
              <a:rPr lang="zh-CN" altLang="en-US" noProof="0" dirty="0">
                <a:ln>
                  <a:noFill/>
                </a:ln>
                <a:solidFill>
                  <a:schemeClr val="accent1">
                    <a:lumMod val="50000"/>
                  </a:schemeClr>
                </a:solidFill>
                <a:effectLst/>
                <a:uLnTx/>
                <a:uFillTx/>
                <a:latin typeface="方正黑体简体" pitchFamily="65" charset="-122"/>
                <a:ea typeface="方正黑体简体" pitchFamily="65" charset="-122"/>
                <a:sym typeface="+mn-ea"/>
              </a:rPr>
              <a:t>项目负责人</a:t>
            </a:r>
            <a:r>
              <a:rPr lang="en-US" altLang="zh-CN" noProof="0" dirty="0">
                <a:ln>
                  <a:noFill/>
                </a:ln>
                <a:solidFill>
                  <a:schemeClr val="accent1">
                    <a:lumMod val="50000"/>
                  </a:schemeClr>
                </a:solidFill>
                <a:effectLst/>
                <a:uLnTx/>
                <a:uFillTx/>
                <a:latin typeface="方正黑体简体" pitchFamily="65" charset="-122"/>
                <a:ea typeface="方正黑体简体" pitchFamily="65" charset="-122"/>
                <a:sym typeface="+mn-ea"/>
              </a:rPr>
              <a:t>”</a:t>
            </a:r>
            <a:r>
              <a:rPr lang="zh-CN" altLang="en-US" noProof="0" dirty="0">
                <a:ln>
                  <a:noFill/>
                </a:ln>
                <a:solidFill>
                  <a:schemeClr val="accent1">
                    <a:lumMod val="50000"/>
                  </a:schemeClr>
                </a:solidFill>
                <a:effectLst/>
                <a:uLnTx/>
                <a:uFillTx/>
                <a:latin typeface="方正黑体简体" pitchFamily="65" charset="-122"/>
                <a:ea typeface="方正黑体简体" pitchFamily="65" charset="-122"/>
                <a:sym typeface="+mn-ea"/>
              </a:rPr>
              <a:t>。</a:t>
            </a:r>
            <a:endParaRPr lang="zh-CN" altLang="en-US" noProof="0" dirty="0">
              <a:ln>
                <a:noFill/>
              </a:ln>
              <a:solidFill>
                <a:schemeClr val="accent1">
                  <a:lumMod val="50000"/>
                </a:schemeClr>
              </a:solidFill>
              <a:effectLst/>
              <a:uLnTx/>
              <a:uFillTx/>
              <a:latin typeface="方正黑体简体" pitchFamily="65" charset="-122"/>
              <a:ea typeface="方正黑体简体" pitchFamily="65" charset="-122"/>
              <a:sym typeface="+mn-ea"/>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lang="zh-CN" altLang="en-US" i="1" u="sng" noProof="0" dirty="0">
                <a:ln>
                  <a:noFill/>
                </a:ln>
                <a:solidFill>
                  <a:srgbClr val="0068DD"/>
                </a:solidFill>
                <a:effectLst/>
                <a:uLnTx/>
                <a:uFillTx/>
                <a:latin typeface="方正黑体简体" pitchFamily="65" charset="-122"/>
                <a:ea typeface="方正黑体简体" pitchFamily="65" charset="-122"/>
                <a:sym typeface="+mn-ea"/>
              </a:rPr>
              <a:t>单位名称必须从匹配到的单位里选择，不可以手动输入系统中不存在的单位。</a:t>
            </a:r>
            <a:endParaRPr lang="zh-CN" altLang="en-US" i="1" u="sng" noProof="0" dirty="0">
              <a:ln>
                <a:noFill/>
              </a:ln>
              <a:solidFill>
                <a:srgbClr val="0068DD"/>
              </a:solidFill>
              <a:effectLst/>
              <a:uLnTx/>
              <a:uFillTx/>
              <a:latin typeface="方正黑体简体" pitchFamily="65" charset="-122"/>
              <a:ea typeface="方正黑体简体" pitchFamily="65" charset="-122"/>
              <a:sym typeface="+mn-ea"/>
            </a:endParaRPr>
          </a:p>
        </p:txBody>
      </p:sp>
      <p:pic>
        <p:nvPicPr>
          <p:cNvPr id="3" name="图片 2"/>
          <p:cNvPicPr>
            <a:picLocks noChangeAspect="1"/>
          </p:cNvPicPr>
          <p:nvPr>
            <p:custDataLst>
              <p:tags r:id="rId5"/>
            </p:custDataLst>
          </p:nvPr>
        </p:nvPicPr>
        <p:blipFill>
          <a:blip r:embed="rId6"/>
          <a:stretch>
            <a:fillRect/>
          </a:stretch>
        </p:blipFill>
        <p:spPr>
          <a:xfrm>
            <a:off x="1562100" y="2251710"/>
            <a:ext cx="3639185" cy="4228465"/>
          </a:xfrm>
          <a:prstGeom prst="rect">
            <a:avLst/>
          </a:prstGeom>
          <a:ln>
            <a:noFill/>
          </a:ln>
          <a:effectLst>
            <a:outerShdw blurRad="190500" sx="103000" sy="103000" algn="ctr" rotWithShape="0">
              <a:prstClr val="black">
                <a:alpha val="20000"/>
              </a:prstClr>
            </a:outerShdw>
          </a:effectLst>
        </p:spPr>
      </p:pic>
      <p:pic>
        <p:nvPicPr>
          <p:cNvPr id="8" name="图片 7"/>
          <p:cNvPicPr>
            <a:picLocks noChangeAspect="1"/>
          </p:cNvPicPr>
          <p:nvPr/>
        </p:nvPicPr>
        <p:blipFill>
          <a:blip r:embed="rId7"/>
          <a:stretch>
            <a:fillRect/>
          </a:stretch>
        </p:blipFill>
        <p:spPr>
          <a:xfrm>
            <a:off x="5987415" y="2711450"/>
            <a:ext cx="4229100" cy="3105150"/>
          </a:xfrm>
          <a:prstGeom prst="rect">
            <a:avLst/>
          </a:prstGeom>
          <a:ln>
            <a:noFill/>
          </a:ln>
          <a:effectLst>
            <a:outerShdw blurRad="190500" sx="103000" sy="103000" algn="ctr" rotWithShape="0">
              <a:prstClr val="black">
                <a:alpha val="20000"/>
              </a:prstClr>
            </a:outerShdw>
          </a:effectLst>
        </p:spPr>
      </p:pic>
      <p:sp>
        <p:nvSpPr>
          <p:cNvPr id="10" name="右箭头 9"/>
          <p:cNvSpPr/>
          <p:nvPr>
            <p:custDataLst>
              <p:tags r:id="rId8"/>
            </p:custDataLst>
          </p:nvPr>
        </p:nvSpPr>
        <p:spPr>
          <a:xfrm>
            <a:off x="5293360" y="3810000"/>
            <a:ext cx="602615" cy="327660"/>
          </a:xfrm>
          <a:prstGeom prst="rightArrow">
            <a:avLst/>
          </a:prstGeom>
          <a:ln>
            <a:noFill/>
          </a:ln>
          <a:effectLst>
            <a:outerShdw blurRad="190500" dir="2700000" sx="103000" sy="103000" algn="tl" rotWithShape="0">
              <a:schemeClr val="tx1">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Tree>
    <p:custDataLst>
      <p:tags r:id="rId9"/>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custDataLst>
              <p:tags r:id="rId1"/>
            </p:custDataLst>
          </p:nvPr>
        </p:nvCxnSpPr>
        <p:spPr>
          <a:xfrm>
            <a:off x="435928" y="895668"/>
            <a:ext cx="9780270" cy="2921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796" name="矩形 26"/>
          <p:cNvSpPr/>
          <p:nvPr>
            <p:custDataLst>
              <p:tags r:id="rId2"/>
            </p:custDataLst>
          </p:nvPr>
        </p:nvSpPr>
        <p:spPr>
          <a:xfrm>
            <a:off x="606425" y="431165"/>
            <a:ext cx="5845810" cy="4140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zh-CN" altLang="en-US" sz="2100" b="1" dirty="0">
                <a:latin typeface="黑体" panose="02010600030101010101" charset="-122"/>
                <a:ea typeface="黑体" panose="02010600030101010101" charset="-122"/>
              </a:rPr>
              <a:t>三亚崖州湾科技城科研项目管理系统</a:t>
            </a:r>
            <a:endParaRPr lang="zh-CN" altLang="en-US" sz="2100" b="1" dirty="0">
              <a:latin typeface="黑体" panose="02010600030101010101" charset="-122"/>
              <a:ea typeface="黑体" panose="02010600030101010101" charset="-122"/>
            </a:endParaRPr>
          </a:p>
        </p:txBody>
      </p:sp>
      <p:sp>
        <p:nvSpPr>
          <p:cNvPr id="21" name="Rectangle 2"/>
          <p:cNvSpPr txBox="1"/>
          <p:nvPr>
            <p:custDataLst>
              <p:tags r:id="rId3"/>
            </p:custDataLst>
          </p:nvPr>
        </p:nvSpPr>
        <p:spPr>
          <a:xfrm>
            <a:off x="7525703" y="431165"/>
            <a:ext cx="2492375"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zh-CN" sz="2800" b="1" dirty="0">
                <a:latin typeface="方正姚体" panose="02010601030101010101" pitchFamily="2" charset="-122"/>
                <a:ea typeface="方正姚体" panose="02010601030101010101" pitchFamily="2" charset="-122"/>
                <a:sym typeface="+mn-ea"/>
              </a:rPr>
              <a:t>2-</a:t>
            </a:r>
            <a:r>
              <a:rPr lang="zh-CN" altLang="en-US" sz="2800" b="1" dirty="0">
                <a:latin typeface="方正姚体" panose="02010601030101010101" pitchFamily="2" charset="-122"/>
                <a:ea typeface="方正姚体" panose="02010601030101010101" pitchFamily="2" charset="-122"/>
                <a:sym typeface="+mn-ea"/>
              </a:rPr>
              <a:t>注册与登录</a:t>
            </a:r>
            <a:endParaRPr lang="zh-CN" altLang="en-US" sz="2800" b="1" dirty="0">
              <a:latin typeface="方正姚体" panose="02010601030101010101" pitchFamily="2" charset="-122"/>
              <a:ea typeface="方正姚体" panose="02010601030101010101" pitchFamily="2" charset="-122"/>
            </a:endParaRPr>
          </a:p>
        </p:txBody>
      </p:sp>
      <p:sp>
        <p:nvSpPr>
          <p:cNvPr id="2" name="文本框 1"/>
          <p:cNvSpPr txBox="1"/>
          <p:nvPr>
            <p:custDataLst>
              <p:tags r:id="rId4"/>
            </p:custDataLst>
          </p:nvPr>
        </p:nvSpPr>
        <p:spPr>
          <a:xfrm>
            <a:off x="1303655" y="1290320"/>
            <a:ext cx="8691880" cy="826135"/>
          </a:xfrm>
          <a:prstGeom prst="rect">
            <a:avLst/>
          </a:prstGeom>
          <a:noFill/>
        </p:spPr>
        <p:txBody>
          <a:bodyPr wrap="square" rtlCol="0" anchor="t">
            <a:noAutofit/>
          </a:bodyPr>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lang="en-US" altLang="zh-CN" noProof="0" dirty="0">
                <a:ln>
                  <a:noFill/>
                </a:ln>
                <a:solidFill>
                  <a:schemeClr val="accent1">
                    <a:lumMod val="50000"/>
                  </a:schemeClr>
                </a:solidFill>
                <a:effectLst/>
                <a:uLnTx/>
                <a:uFillTx/>
                <a:latin typeface="方正黑体简体" pitchFamily="65" charset="-122"/>
                <a:ea typeface="方正黑体简体" pitchFamily="65" charset="-122"/>
                <a:sym typeface="+mn-ea"/>
              </a:rPr>
              <a:t>4</a:t>
            </a:r>
            <a:r>
              <a:rPr lang="zh-CN" altLang="zh-CN" noProof="0" dirty="0">
                <a:ln>
                  <a:noFill/>
                </a:ln>
                <a:solidFill>
                  <a:schemeClr val="accent1">
                    <a:lumMod val="50000"/>
                  </a:schemeClr>
                </a:solidFill>
                <a:effectLst/>
                <a:uLnTx/>
                <a:uFillTx/>
                <a:latin typeface="方正黑体简体" pitchFamily="65" charset="-122"/>
                <a:ea typeface="方正黑体简体" pitchFamily="65" charset="-122"/>
                <a:sym typeface="+mn-ea"/>
              </a:rPr>
              <a:t>、申报人完善个人信息</a:t>
            </a:r>
            <a:r>
              <a:rPr lang="zh-CN" altLang="en-US" noProof="0" dirty="0">
                <a:ln>
                  <a:noFill/>
                </a:ln>
                <a:solidFill>
                  <a:schemeClr val="accent1">
                    <a:lumMod val="50000"/>
                  </a:schemeClr>
                </a:solidFill>
                <a:effectLst/>
                <a:uLnTx/>
                <a:uFillTx/>
                <a:latin typeface="方正黑体简体" pitchFamily="65" charset="-122"/>
                <a:ea typeface="方正黑体简体" pitchFamily="65" charset="-122"/>
                <a:sym typeface="+mn-ea"/>
              </a:rPr>
              <a:t>，提交后申请书即可读取最新信息，无需等待审核。</a:t>
            </a:r>
            <a:endParaRPr lang="zh-CN" altLang="en-US" i="1" u="sng" noProof="0" dirty="0">
              <a:ln>
                <a:noFill/>
              </a:ln>
              <a:solidFill>
                <a:schemeClr val="accent1">
                  <a:lumMod val="50000"/>
                </a:schemeClr>
              </a:solidFill>
              <a:effectLst/>
              <a:uLnTx/>
              <a:uFillTx/>
              <a:latin typeface="方正黑体简体" pitchFamily="65" charset="-122"/>
              <a:ea typeface="方正黑体简体" pitchFamily="65" charset="-122"/>
              <a:sym typeface="+mn-ea"/>
            </a:endParaRPr>
          </a:p>
        </p:txBody>
      </p:sp>
      <p:pic>
        <p:nvPicPr>
          <p:cNvPr id="5" name="图片 4"/>
          <p:cNvPicPr>
            <a:picLocks noChangeAspect="1"/>
          </p:cNvPicPr>
          <p:nvPr/>
        </p:nvPicPr>
        <p:blipFill>
          <a:blip r:embed="rId5"/>
          <a:stretch>
            <a:fillRect/>
          </a:stretch>
        </p:blipFill>
        <p:spPr>
          <a:xfrm>
            <a:off x="436245" y="2506980"/>
            <a:ext cx="5750560" cy="3234055"/>
          </a:xfrm>
          <a:prstGeom prst="rect">
            <a:avLst/>
          </a:prstGeom>
          <a:ln>
            <a:noFill/>
          </a:ln>
          <a:effectLst>
            <a:outerShdw blurRad="190500" sx="103000" sy="103000" algn="ctr" rotWithShape="0">
              <a:prstClr val="black">
                <a:alpha val="20000"/>
              </a:prstClr>
            </a:outerShdw>
          </a:effectLst>
        </p:spPr>
      </p:pic>
      <p:pic>
        <p:nvPicPr>
          <p:cNvPr id="10" name="图片 9"/>
          <p:cNvPicPr>
            <a:picLocks noChangeAspect="1"/>
          </p:cNvPicPr>
          <p:nvPr/>
        </p:nvPicPr>
        <p:blipFill>
          <a:blip r:embed="rId6"/>
          <a:stretch>
            <a:fillRect/>
          </a:stretch>
        </p:blipFill>
        <p:spPr>
          <a:xfrm>
            <a:off x="1386205" y="3812540"/>
            <a:ext cx="3543935" cy="1108710"/>
          </a:xfrm>
          <a:prstGeom prst="rect">
            <a:avLst/>
          </a:prstGeom>
        </p:spPr>
      </p:pic>
      <p:pic>
        <p:nvPicPr>
          <p:cNvPr id="11" name="图片 10"/>
          <p:cNvPicPr>
            <a:picLocks noChangeAspect="1"/>
          </p:cNvPicPr>
          <p:nvPr/>
        </p:nvPicPr>
        <p:blipFill>
          <a:blip r:embed="rId7"/>
          <a:stretch>
            <a:fillRect/>
          </a:stretch>
        </p:blipFill>
        <p:spPr>
          <a:xfrm>
            <a:off x="6595745" y="2506980"/>
            <a:ext cx="5064125" cy="3282950"/>
          </a:xfrm>
          <a:prstGeom prst="rect">
            <a:avLst/>
          </a:prstGeom>
          <a:ln>
            <a:noFill/>
          </a:ln>
          <a:effectLst>
            <a:outerShdw blurRad="190500" sx="103000" sy="103000" algn="ctr" rotWithShape="0">
              <a:prstClr val="black">
                <a:alpha val="20000"/>
              </a:prstClr>
            </a:outerShdw>
          </a:effectLst>
        </p:spPr>
      </p:pic>
    </p:spTree>
    <p:custDataLst>
      <p:tags r:id="rId8"/>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custDataLst>
              <p:tags r:id="rId1"/>
            </p:custDataLst>
          </p:nvPr>
        </p:nvCxnSpPr>
        <p:spPr>
          <a:xfrm>
            <a:off x="435928" y="895668"/>
            <a:ext cx="9780270" cy="2921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796" name="矩形 26"/>
          <p:cNvSpPr/>
          <p:nvPr>
            <p:custDataLst>
              <p:tags r:id="rId2"/>
            </p:custDataLst>
          </p:nvPr>
        </p:nvSpPr>
        <p:spPr>
          <a:xfrm>
            <a:off x="606425" y="431165"/>
            <a:ext cx="5845810" cy="4140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zh-CN" altLang="en-US" sz="2100" b="1" dirty="0">
                <a:latin typeface="黑体" panose="02010600030101010101" charset="-122"/>
                <a:ea typeface="黑体" panose="02010600030101010101" charset="-122"/>
              </a:rPr>
              <a:t>三亚崖州湾科技城科研项目管理系统</a:t>
            </a:r>
            <a:endParaRPr lang="zh-CN" altLang="en-US" sz="2100" b="1" dirty="0">
              <a:latin typeface="黑体" panose="02010600030101010101" charset="-122"/>
              <a:ea typeface="黑体" panose="02010600030101010101" charset="-122"/>
            </a:endParaRPr>
          </a:p>
        </p:txBody>
      </p:sp>
      <p:sp>
        <p:nvSpPr>
          <p:cNvPr id="21" name="Rectangle 2"/>
          <p:cNvSpPr txBox="1"/>
          <p:nvPr>
            <p:custDataLst>
              <p:tags r:id="rId3"/>
            </p:custDataLst>
          </p:nvPr>
        </p:nvSpPr>
        <p:spPr>
          <a:xfrm>
            <a:off x="7525703" y="431165"/>
            <a:ext cx="2492375"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2800" b="1" dirty="0">
                <a:latin typeface="方正姚体" panose="02010601030101010101" pitchFamily="2" charset="-122"/>
                <a:ea typeface="方正姚体" panose="02010601030101010101" pitchFamily="2" charset="-122"/>
                <a:sym typeface="+mn-ea"/>
              </a:rPr>
              <a:t>主 要 内 容</a:t>
            </a:r>
            <a:endParaRPr lang="zh-CN" altLang="en-US" sz="2800" b="1" dirty="0">
              <a:latin typeface="方正姚体" panose="02010601030101010101" pitchFamily="2" charset="-122"/>
              <a:ea typeface="方正姚体" panose="02010601030101010101" pitchFamily="2" charset="-122"/>
            </a:endParaRPr>
          </a:p>
        </p:txBody>
      </p:sp>
      <p:sp>
        <p:nvSpPr>
          <p:cNvPr id="5" name="矩形 4"/>
          <p:cNvSpPr/>
          <p:nvPr>
            <p:custDataLst>
              <p:tags r:id="rId4"/>
            </p:custDataLst>
          </p:nvPr>
        </p:nvSpPr>
        <p:spPr>
          <a:xfrm>
            <a:off x="5181601" y="2391728"/>
            <a:ext cx="1495425" cy="447675"/>
          </a:xfrm>
          <a:prstGeom prst="rect">
            <a:avLst/>
          </a:prstGeom>
          <a:noFill/>
          <a:ln>
            <a:noFill/>
          </a:ln>
          <a:extLst>
            <a:ext uri="{909E8E84-426E-40DD-AFC4-6F175D3DCCD1}">
              <a14:hiddenFill xmlns:a14="http://schemas.microsoft.com/office/drawing/2010/main">
                <a:solidFill>
                  <a:srgbClr val="FFC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nvGrpSpPr>
          <p:cNvPr id="17413" name="Group 3"/>
          <p:cNvGrpSpPr/>
          <p:nvPr/>
        </p:nvGrpSpPr>
        <p:grpSpPr>
          <a:xfrm>
            <a:off x="3405506" y="2350453"/>
            <a:ext cx="5222875" cy="609600"/>
            <a:chOff x="1152" y="1275"/>
            <a:chExt cx="3408" cy="419"/>
          </a:xfrm>
        </p:grpSpPr>
        <p:grpSp>
          <p:nvGrpSpPr>
            <p:cNvPr id="17451" name="Group 4"/>
            <p:cNvGrpSpPr/>
            <p:nvPr/>
          </p:nvGrpSpPr>
          <p:grpSpPr>
            <a:xfrm>
              <a:off x="1152" y="1275"/>
              <a:ext cx="480" cy="419"/>
              <a:chOff x="1110" y="2656"/>
              <a:chExt cx="1549" cy="1351"/>
            </a:xfrm>
          </p:grpSpPr>
          <p:sp>
            <p:nvSpPr>
              <p:cNvPr id="17455" name="AutoShape 5"/>
              <p:cNvSpPr/>
              <p:nvPr>
                <p:custDataLst>
                  <p:tags r:id="rId5"/>
                </p:custDataLst>
              </p:nvPr>
            </p:nvSpPr>
            <p:spPr>
              <a:xfrm>
                <a:off x="1123" y="2679"/>
                <a:ext cx="1536" cy="1328"/>
              </a:xfrm>
              <a:prstGeom prst="hexagon">
                <a:avLst>
                  <a:gd name="adj" fmla="val 28915"/>
                  <a:gd name="vf" fmla="val 115470"/>
                </a:avLst>
              </a:prstGeom>
              <a:solidFill>
                <a:srgbClr val="808080"/>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2000" dirty="0">
                  <a:latin typeface="Arial" panose="020B0604020202020204" pitchFamily="34" charset="0"/>
                </a:endParaRPr>
              </a:p>
            </p:txBody>
          </p:sp>
          <p:sp>
            <p:nvSpPr>
              <p:cNvPr id="17456" name="AutoShape 6"/>
              <p:cNvSpPr/>
              <p:nvPr>
                <p:custDataLst>
                  <p:tags r:id="rId6"/>
                </p:custDataLst>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2000" dirty="0">
                  <a:latin typeface="Arial" panose="020B0604020202020204" pitchFamily="34" charset="0"/>
                </a:endParaRPr>
              </a:p>
            </p:txBody>
          </p:sp>
          <p:sp>
            <p:nvSpPr>
              <p:cNvPr id="17457" name="AutoShape 7"/>
              <p:cNvSpPr/>
              <p:nvPr>
                <p:custDataLst>
                  <p:tags r:id="rId7"/>
                </p:custDataLst>
              </p:nvPr>
            </p:nvSpPr>
            <p:spPr>
              <a:xfrm>
                <a:off x="1200" y="2737"/>
                <a:ext cx="1349" cy="1167"/>
              </a:xfrm>
              <a:prstGeom prst="hexagon">
                <a:avLst>
                  <a:gd name="adj" fmla="val 28893"/>
                  <a:gd name="vf" fmla="val 115470"/>
                </a:avLst>
              </a:prstGeom>
              <a:solidFill>
                <a:srgbClr val="0070C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2000" dirty="0">
                  <a:latin typeface="Arial" panose="020B0604020202020204" pitchFamily="34" charset="0"/>
                </a:endParaRPr>
              </a:p>
            </p:txBody>
          </p:sp>
        </p:grpSp>
        <p:sp>
          <p:nvSpPr>
            <p:cNvPr id="26" name="Line 8"/>
            <p:cNvSpPr>
              <a:spLocks noChangeShapeType="1"/>
            </p:cNvSpPr>
            <p:nvPr>
              <p:custDataLst>
                <p:tags r:id="rId8"/>
              </p:custDataLst>
            </p:nvPr>
          </p:nvSpPr>
          <p:spPr bwMode="auto">
            <a:xfrm>
              <a:off x="1536" y="1659"/>
              <a:ext cx="3024" cy="0"/>
            </a:xfrm>
            <a:prstGeom prst="line">
              <a:avLst/>
            </a:prstGeom>
            <a:noFill/>
            <a:ln w="25400">
              <a:solidFill>
                <a:schemeClr val="bg1">
                  <a:lumMod val="50000"/>
                </a:schemeClr>
              </a:solidFill>
              <a:prstDash val="sysDot"/>
              <a:round/>
              <a:tailEnd type="oval"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20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7454" name="Text Box 10"/>
            <p:cNvSpPr txBox="1"/>
            <p:nvPr>
              <p:custDataLst>
                <p:tags r:id="rId9"/>
              </p:custDataLst>
            </p:nvPr>
          </p:nvSpPr>
          <p:spPr>
            <a:xfrm>
              <a:off x="1282" y="1337"/>
              <a:ext cx="211" cy="274"/>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en-US" altLang="zh-CN" sz="2000" b="1" dirty="0">
                  <a:solidFill>
                    <a:schemeClr val="bg1"/>
                  </a:solidFill>
                  <a:latin typeface="Arial" panose="020B0604020202020204" pitchFamily="34" charset="0"/>
                </a:rPr>
                <a:t>1</a:t>
              </a:r>
              <a:endParaRPr lang="en-US" altLang="zh-CN" sz="2000" b="1" dirty="0">
                <a:solidFill>
                  <a:schemeClr val="bg1"/>
                </a:solidFill>
                <a:latin typeface="Arial" panose="020B0604020202020204" pitchFamily="34" charset="0"/>
              </a:endParaRPr>
            </a:p>
          </p:txBody>
        </p:sp>
      </p:grpSp>
      <p:grpSp>
        <p:nvGrpSpPr>
          <p:cNvPr id="17415" name="Group 19"/>
          <p:cNvGrpSpPr/>
          <p:nvPr/>
        </p:nvGrpSpPr>
        <p:grpSpPr>
          <a:xfrm>
            <a:off x="3405506" y="3218272"/>
            <a:ext cx="5222875" cy="1367754"/>
            <a:chOff x="1152" y="1891"/>
            <a:chExt cx="3408" cy="941"/>
          </a:xfrm>
        </p:grpSpPr>
        <p:grpSp>
          <p:nvGrpSpPr>
            <p:cNvPr id="17437" name="Group 20"/>
            <p:cNvGrpSpPr/>
            <p:nvPr/>
          </p:nvGrpSpPr>
          <p:grpSpPr>
            <a:xfrm>
              <a:off x="1152" y="2413"/>
              <a:ext cx="480" cy="419"/>
              <a:chOff x="1110" y="2656"/>
              <a:chExt cx="1549" cy="1351"/>
            </a:xfrm>
          </p:grpSpPr>
          <p:sp>
            <p:nvSpPr>
              <p:cNvPr id="17441" name="AutoShape 21"/>
              <p:cNvSpPr/>
              <p:nvPr>
                <p:custDataLst>
                  <p:tags r:id="rId10"/>
                </p:custDataLst>
              </p:nvPr>
            </p:nvSpPr>
            <p:spPr>
              <a:xfrm>
                <a:off x="1123" y="2679"/>
                <a:ext cx="1536" cy="1328"/>
              </a:xfrm>
              <a:prstGeom prst="hexagon">
                <a:avLst>
                  <a:gd name="adj" fmla="val 28915"/>
                  <a:gd name="vf" fmla="val 115470"/>
                </a:avLst>
              </a:prstGeom>
              <a:solidFill>
                <a:srgbClr val="808080"/>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2000" dirty="0">
                  <a:latin typeface="Arial" panose="020B0604020202020204" pitchFamily="34" charset="0"/>
                </a:endParaRPr>
              </a:p>
            </p:txBody>
          </p:sp>
          <p:sp>
            <p:nvSpPr>
              <p:cNvPr id="17442" name="AutoShape 22"/>
              <p:cNvSpPr/>
              <p:nvPr>
                <p:custDataLst>
                  <p:tags r:id="rId11"/>
                </p:custDataLst>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2000" dirty="0">
                  <a:latin typeface="Arial" panose="020B0604020202020204" pitchFamily="34" charset="0"/>
                </a:endParaRPr>
              </a:p>
            </p:txBody>
          </p:sp>
          <p:sp>
            <p:nvSpPr>
              <p:cNvPr id="17443" name="AutoShape 23"/>
              <p:cNvSpPr/>
              <p:nvPr>
                <p:custDataLst>
                  <p:tags r:id="rId12"/>
                </p:custDataLst>
              </p:nvPr>
            </p:nvSpPr>
            <p:spPr>
              <a:xfrm>
                <a:off x="1200" y="2737"/>
                <a:ext cx="1349" cy="1167"/>
              </a:xfrm>
              <a:prstGeom prst="hexagon">
                <a:avLst>
                  <a:gd name="adj" fmla="val 28893"/>
                  <a:gd name="vf" fmla="val 115470"/>
                </a:avLst>
              </a:prstGeom>
              <a:solidFill>
                <a:srgbClr val="0070C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2000" dirty="0">
                  <a:latin typeface="Arial" panose="020B0604020202020204" pitchFamily="34" charset="0"/>
                </a:endParaRPr>
              </a:p>
            </p:txBody>
          </p:sp>
        </p:grpSp>
        <p:sp>
          <p:nvSpPr>
            <p:cNvPr id="50" name="Line 24"/>
            <p:cNvSpPr>
              <a:spLocks noChangeShapeType="1"/>
            </p:cNvSpPr>
            <p:nvPr>
              <p:custDataLst>
                <p:tags r:id="rId13"/>
              </p:custDataLst>
            </p:nvPr>
          </p:nvSpPr>
          <p:spPr bwMode="auto">
            <a:xfrm>
              <a:off x="1536" y="2797"/>
              <a:ext cx="3024" cy="0"/>
            </a:xfrm>
            <a:prstGeom prst="line">
              <a:avLst/>
            </a:prstGeom>
            <a:noFill/>
            <a:ln w="25400">
              <a:solidFill>
                <a:schemeClr val="bg1">
                  <a:lumMod val="50000"/>
                </a:schemeClr>
              </a:solidFill>
              <a:prstDash val="sysDot"/>
              <a:round/>
              <a:tailEnd type="oval"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20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7439" name="Text Box 25"/>
            <p:cNvSpPr txBox="1"/>
            <p:nvPr>
              <p:custDataLst>
                <p:tags r:id="rId14"/>
              </p:custDataLst>
            </p:nvPr>
          </p:nvSpPr>
          <p:spPr>
            <a:xfrm>
              <a:off x="2062" y="1891"/>
              <a:ext cx="1646" cy="274"/>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zh-CN" altLang="en-US" sz="2000" b="1" dirty="0">
                  <a:solidFill>
                    <a:schemeClr val="tx1"/>
                  </a:solidFill>
                  <a:latin typeface="微软雅黑" panose="020B0503020204020204" charset="-122"/>
                  <a:ea typeface="微软雅黑" panose="020B0503020204020204" charset="-122"/>
                </a:rPr>
                <a:t>注册与登录</a:t>
              </a:r>
              <a:endParaRPr lang="zh-CN" altLang="en-US" sz="2000" b="1" dirty="0">
                <a:solidFill>
                  <a:schemeClr val="tx1"/>
                </a:solidFill>
                <a:latin typeface="微软雅黑" panose="020B0503020204020204" charset="-122"/>
                <a:ea typeface="微软雅黑" panose="020B0503020204020204" charset="-122"/>
              </a:endParaRPr>
            </a:p>
          </p:txBody>
        </p:sp>
        <p:sp>
          <p:nvSpPr>
            <p:cNvPr id="17440" name="Text Box 26"/>
            <p:cNvSpPr txBox="1"/>
            <p:nvPr>
              <p:custDataLst>
                <p:tags r:id="rId15"/>
              </p:custDataLst>
            </p:nvPr>
          </p:nvSpPr>
          <p:spPr>
            <a:xfrm>
              <a:off x="1281" y="2475"/>
              <a:ext cx="211" cy="274"/>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en-US" altLang="zh-CN" sz="2000" b="1" dirty="0">
                  <a:solidFill>
                    <a:schemeClr val="bg1"/>
                  </a:solidFill>
                  <a:latin typeface="Arial" panose="020B0604020202020204" pitchFamily="34" charset="0"/>
                </a:rPr>
                <a:t>3</a:t>
              </a:r>
              <a:endParaRPr lang="en-US" altLang="zh-CN" sz="2000" b="1" dirty="0">
                <a:solidFill>
                  <a:schemeClr val="bg1"/>
                </a:solidFill>
                <a:latin typeface="Arial" panose="020B0604020202020204" pitchFamily="34" charset="0"/>
              </a:endParaRPr>
            </a:p>
          </p:txBody>
        </p:sp>
      </p:grpSp>
      <p:sp>
        <p:nvSpPr>
          <p:cNvPr id="17423" name="Text Box 25"/>
          <p:cNvSpPr txBox="1"/>
          <p:nvPr>
            <p:custDataLst>
              <p:tags r:id="rId16"/>
            </p:custDataLst>
          </p:nvPr>
        </p:nvSpPr>
        <p:spPr>
          <a:xfrm>
            <a:off x="5181918" y="3994150"/>
            <a:ext cx="1622425" cy="398780"/>
          </a:xfrm>
          <a:prstGeom prst="rect">
            <a:avLst/>
          </a:prstGeom>
          <a:gradFill>
            <a:gsLst>
              <a:gs pos="0">
                <a:srgbClr val="FECF40"/>
              </a:gs>
              <a:gs pos="100000">
                <a:srgbClr val="846C21"/>
              </a:gs>
            </a:gsLst>
            <a:lin scaled="0"/>
          </a:grad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zh-CN" altLang="en-US" sz="2000" b="1" dirty="0">
                <a:solidFill>
                  <a:schemeClr val="tx1"/>
                </a:solidFill>
                <a:latin typeface="微软雅黑" panose="020B0503020204020204" charset="-122"/>
                <a:ea typeface="微软雅黑" panose="020B0503020204020204" charset="-122"/>
              </a:rPr>
              <a:t>填报与审核</a:t>
            </a:r>
            <a:endParaRPr lang="zh-CN" altLang="en-US" sz="2000" b="1" dirty="0">
              <a:solidFill>
                <a:schemeClr val="tx1"/>
              </a:solidFill>
              <a:latin typeface="微软雅黑" panose="020B0503020204020204" charset="-122"/>
              <a:ea typeface="微软雅黑" panose="020B0503020204020204" charset="-122"/>
            </a:endParaRPr>
          </a:p>
        </p:txBody>
      </p:sp>
      <p:grpSp>
        <p:nvGrpSpPr>
          <p:cNvPr id="6" name="Group 19"/>
          <p:cNvGrpSpPr/>
          <p:nvPr/>
        </p:nvGrpSpPr>
        <p:grpSpPr>
          <a:xfrm>
            <a:off x="3426143" y="2363335"/>
            <a:ext cx="5222875" cy="1447618"/>
            <a:chOff x="1152" y="1837"/>
            <a:chExt cx="3408" cy="995"/>
          </a:xfrm>
        </p:grpSpPr>
        <p:grpSp>
          <p:nvGrpSpPr>
            <p:cNvPr id="2" name="Group 20"/>
            <p:cNvGrpSpPr/>
            <p:nvPr/>
          </p:nvGrpSpPr>
          <p:grpSpPr>
            <a:xfrm>
              <a:off x="1152" y="2413"/>
              <a:ext cx="480" cy="419"/>
              <a:chOff x="1110" y="2656"/>
              <a:chExt cx="1549" cy="1351"/>
            </a:xfrm>
          </p:grpSpPr>
          <p:sp>
            <p:nvSpPr>
              <p:cNvPr id="8" name="AutoShape 21"/>
              <p:cNvSpPr/>
              <p:nvPr>
                <p:custDataLst>
                  <p:tags r:id="rId17"/>
                </p:custDataLst>
              </p:nvPr>
            </p:nvSpPr>
            <p:spPr>
              <a:xfrm>
                <a:off x="1123" y="2679"/>
                <a:ext cx="1536" cy="1328"/>
              </a:xfrm>
              <a:prstGeom prst="hexagon">
                <a:avLst>
                  <a:gd name="adj" fmla="val 28915"/>
                  <a:gd name="vf" fmla="val 115470"/>
                </a:avLst>
              </a:prstGeom>
              <a:solidFill>
                <a:srgbClr val="808080"/>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2000" dirty="0">
                  <a:latin typeface="Arial" panose="020B0604020202020204" pitchFamily="34" charset="0"/>
                </a:endParaRPr>
              </a:p>
            </p:txBody>
          </p:sp>
          <p:sp>
            <p:nvSpPr>
              <p:cNvPr id="9" name="AutoShape 22"/>
              <p:cNvSpPr/>
              <p:nvPr>
                <p:custDataLst>
                  <p:tags r:id="rId18"/>
                </p:custDataLst>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2000" dirty="0">
                  <a:latin typeface="Arial" panose="020B0604020202020204" pitchFamily="34" charset="0"/>
                </a:endParaRPr>
              </a:p>
            </p:txBody>
          </p:sp>
          <p:sp>
            <p:nvSpPr>
              <p:cNvPr id="10" name="AutoShape 23"/>
              <p:cNvSpPr/>
              <p:nvPr>
                <p:custDataLst>
                  <p:tags r:id="rId19"/>
                </p:custDataLst>
              </p:nvPr>
            </p:nvSpPr>
            <p:spPr>
              <a:xfrm>
                <a:off x="1200" y="2737"/>
                <a:ext cx="1349" cy="1167"/>
              </a:xfrm>
              <a:prstGeom prst="hexagon">
                <a:avLst>
                  <a:gd name="adj" fmla="val 28893"/>
                  <a:gd name="vf" fmla="val 115470"/>
                </a:avLst>
              </a:prstGeom>
              <a:solidFill>
                <a:srgbClr val="0070C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2000" dirty="0">
                  <a:latin typeface="Arial" panose="020B0604020202020204" pitchFamily="34" charset="0"/>
                </a:endParaRPr>
              </a:p>
            </p:txBody>
          </p:sp>
        </p:grpSp>
        <p:sp>
          <p:nvSpPr>
            <p:cNvPr id="11" name="Line 24"/>
            <p:cNvSpPr>
              <a:spLocks noChangeShapeType="1"/>
            </p:cNvSpPr>
            <p:nvPr>
              <p:custDataLst>
                <p:tags r:id="rId20"/>
              </p:custDataLst>
            </p:nvPr>
          </p:nvSpPr>
          <p:spPr bwMode="auto">
            <a:xfrm>
              <a:off x="1536" y="2797"/>
              <a:ext cx="3024" cy="0"/>
            </a:xfrm>
            <a:prstGeom prst="line">
              <a:avLst/>
            </a:prstGeom>
            <a:noFill/>
            <a:ln w="25400">
              <a:solidFill>
                <a:schemeClr val="bg1">
                  <a:lumMod val="50000"/>
                </a:schemeClr>
              </a:solidFill>
              <a:prstDash val="sysDot"/>
              <a:round/>
              <a:tailEnd type="oval"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20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2" name="Text Box 25"/>
            <p:cNvSpPr txBox="1"/>
            <p:nvPr>
              <p:custDataLst>
                <p:tags r:id="rId21"/>
              </p:custDataLst>
            </p:nvPr>
          </p:nvSpPr>
          <p:spPr>
            <a:xfrm>
              <a:off x="2018" y="1837"/>
              <a:ext cx="1703" cy="274"/>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zh-CN" altLang="en-US" sz="2000" b="1" dirty="0">
                  <a:solidFill>
                    <a:schemeClr val="tx1"/>
                  </a:solidFill>
                  <a:latin typeface="微软雅黑" panose="020B0503020204020204" charset="-122"/>
                  <a:ea typeface="微软雅黑" panose="020B0503020204020204" charset="-122"/>
                </a:rPr>
                <a:t>申请书填报流程</a:t>
              </a:r>
              <a:endParaRPr lang="zh-CN" altLang="en-US" sz="2000" b="1" dirty="0">
                <a:solidFill>
                  <a:schemeClr val="tx1"/>
                </a:solidFill>
                <a:latin typeface="微软雅黑" panose="020B0503020204020204" charset="-122"/>
                <a:ea typeface="微软雅黑" panose="020B0503020204020204" charset="-122"/>
              </a:endParaRPr>
            </a:p>
          </p:txBody>
        </p:sp>
        <p:sp>
          <p:nvSpPr>
            <p:cNvPr id="13" name="Text Box 26"/>
            <p:cNvSpPr txBox="1"/>
            <p:nvPr>
              <p:custDataLst>
                <p:tags r:id="rId22"/>
              </p:custDataLst>
            </p:nvPr>
          </p:nvSpPr>
          <p:spPr>
            <a:xfrm>
              <a:off x="1281" y="2475"/>
              <a:ext cx="211" cy="274"/>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en-US" altLang="zh-CN" sz="2000" b="1" dirty="0">
                  <a:solidFill>
                    <a:schemeClr val="bg1"/>
                  </a:solidFill>
                  <a:latin typeface="Arial" panose="020B0604020202020204" pitchFamily="34" charset="0"/>
                </a:rPr>
                <a:t>2</a:t>
              </a:r>
              <a:endParaRPr lang="en-US" altLang="zh-CN" sz="2000" b="1" dirty="0">
                <a:solidFill>
                  <a:schemeClr val="bg1"/>
                </a:solidFill>
                <a:latin typeface="Arial" panose="020B0604020202020204" pitchFamily="34" charset="0"/>
              </a:endParaRPr>
            </a:p>
          </p:txBody>
        </p:sp>
      </p:grpSp>
    </p:spTree>
    <p:custDataLst>
      <p:tags r:id="rId2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36245" y="2679065"/>
            <a:ext cx="3825875" cy="2960370"/>
          </a:xfrm>
          <a:prstGeom prst="rect">
            <a:avLst/>
          </a:prstGeom>
          <a:ln>
            <a:noFill/>
          </a:ln>
          <a:effectLst>
            <a:outerShdw blurRad="190500" sx="103000" sy="103000" algn="ctr" rotWithShape="0">
              <a:prstClr val="black">
                <a:alpha val="20000"/>
              </a:prstClr>
            </a:outerShdw>
          </a:effectLst>
        </p:spPr>
      </p:pic>
      <p:cxnSp>
        <p:nvCxnSpPr>
          <p:cNvPr id="7" name="直接连接符 6"/>
          <p:cNvCxnSpPr/>
          <p:nvPr>
            <p:custDataLst>
              <p:tags r:id="rId2"/>
            </p:custDataLst>
          </p:nvPr>
        </p:nvCxnSpPr>
        <p:spPr>
          <a:xfrm>
            <a:off x="435928" y="895668"/>
            <a:ext cx="9780270" cy="2921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796" name="矩形 26"/>
          <p:cNvSpPr/>
          <p:nvPr>
            <p:custDataLst>
              <p:tags r:id="rId3"/>
            </p:custDataLst>
          </p:nvPr>
        </p:nvSpPr>
        <p:spPr>
          <a:xfrm>
            <a:off x="606425" y="431165"/>
            <a:ext cx="5845810" cy="4140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zh-CN" altLang="en-US" sz="2100" b="1" dirty="0">
                <a:latin typeface="黑体" panose="02010600030101010101" charset="-122"/>
                <a:ea typeface="黑体" panose="02010600030101010101" charset="-122"/>
              </a:rPr>
              <a:t>三亚崖州湾科技城科研项目管理系统</a:t>
            </a:r>
            <a:endParaRPr lang="zh-CN" altLang="en-US" sz="2100" b="1" dirty="0">
              <a:latin typeface="黑体" panose="02010600030101010101" charset="-122"/>
              <a:ea typeface="黑体" panose="02010600030101010101" charset="-122"/>
            </a:endParaRPr>
          </a:p>
        </p:txBody>
      </p:sp>
      <p:sp>
        <p:nvSpPr>
          <p:cNvPr id="21" name="Rectangle 2"/>
          <p:cNvSpPr txBox="1"/>
          <p:nvPr>
            <p:custDataLst>
              <p:tags r:id="rId4"/>
            </p:custDataLst>
          </p:nvPr>
        </p:nvSpPr>
        <p:spPr>
          <a:xfrm>
            <a:off x="7525703" y="431165"/>
            <a:ext cx="2492375"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zh-CN" sz="2800" b="1" dirty="0">
                <a:latin typeface="方正姚体" panose="02010601030101010101" pitchFamily="2" charset="-122"/>
                <a:ea typeface="方正姚体" panose="02010601030101010101" pitchFamily="2" charset="-122"/>
                <a:sym typeface="+mn-ea"/>
              </a:rPr>
              <a:t>3-填报与审核</a:t>
            </a:r>
            <a:endParaRPr lang="zh-CN" altLang="en-US" sz="2800" b="1" dirty="0">
              <a:latin typeface="方正姚体" panose="02010601030101010101" pitchFamily="2" charset="-122"/>
              <a:ea typeface="方正姚体" panose="02010601030101010101" pitchFamily="2" charset="-122"/>
            </a:endParaRPr>
          </a:p>
        </p:txBody>
      </p:sp>
      <p:sp>
        <p:nvSpPr>
          <p:cNvPr id="58372" name="矩形 5"/>
          <p:cNvSpPr/>
          <p:nvPr>
            <p:custDataLst>
              <p:tags r:id="rId5"/>
            </p:custDataLst>
          </p:nvPr>
        </p:nvSpPr>
        <p:spPr>
          <a:xfrm>
            <a:off x="909320" y="1047750"/>
            <a:ext cx="9148445" cy="55308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50000"/>
              </a:lnSpc>
              <a:spcBef>
                <a:spcPct val="0"/>
              </a:spcBef>
              <a:buFont typeface="Wingdings" panose="05000000000000000000" pitchFamily="2" charset="2"/>
              <a:buNone/>
            </a:pPr>
            <a:r>
              <a:rPr lang="zh-CN" altLang="en-US" sz="2000" b="1" dirty="0">
                <a:solidFill>
                  <a:schemeClr val="tx1"/>
                </a:solidFill>
                <a:effectLst>
                  <a:outerShdw blurRad="38100" dist="19050" dir="2700000" algn="tl" rotWithShape="0">
                    <a:schemeClr val="dk1">
                      <a:alpha val="40000"/>
                    </a:schemeClr>
                  </a:outerShdw>
                </a:effectLst>
                <a:latin typeface="方正黑体简体" pitchFamily="65" charset="-122"/>
                <a:ea typeface="方正黑体简体" pitchFamily="65" charset="-122"/>
              </a:rPr>
              <a:t>一、</a:t>
            </a:r>
            <a:r>
              <a:rPr lang="zh-CN" altLang="en-US" sz="2000" b="1" dirty="0">
                <a:solidFill>
                  <a:schemeClr val="tx1"/>
                </a:solidFill>
                <a:effectLst>
                  <a:outerShdw blurRad="38100" dist="19050" dir="2700000" algn="tl" rotWithShape="0">
                    <a:schemeClr val="dk1">
                      <a:alpha val="40000"/>
                    </a:schemeClr>
                  </a:outerShdw>
                </a:effectLst>
                <a:latin typeface="方正黑体简体" pitchFamily="65" charset="-122"/>
                <a:ea typeface="方正黑体简体" pitchFamily="65" charset="-122"/>
                <a:sym typeface="+mn-ea"/>
              </a:rPr>
              <a:t>申报人填写申请书</a:t>
            </a:r>
            <a:endParaRPr lang="zh-CN" altLang="en-US" sz="2000" b="1" dirty="0">
              <a:solidFill>
                <a:schemeClr val="tx1"/>
              </a:solidFill>
              <a:effectLst>
                <a:outerShdw blurRad="38100" dist="19050" dir="2700000" algn="tl" rotWithShape="0">
                  <a:schemeClr val="dk1">
                    <a:alpha val="40000"/>
                  </a:schemeClr>
                </a:outerShdw>
              </a:effectLst>
              <a:latin typeface="方正黑体简体" pitchFamily="65" charset="-122"/>
              <a:ea typeface="方正黑体简体" pitchFamily="65" charset="-122"/>
              <a:sym typeface="+mn-ea"/>
            </a:endParaRPr>
          </a:p>
        </p:txBody>
      </p:sp>
      <p:sp>
        <p:nvSpPr>
          <p:cNvPr id="4" name="矩形 3"/>
          <p:cNvSpPr/>
          <p:nvPr>
            <p:custDataLst>
              <p:tags r:id="rId6"/>
            </p:custDataLst>
          </p:nvPr>
        </p:nvSpPr>
        <p:spPr>
          <a:xfrm>
            <a:off x="1144270" y="1604645"/>
            <a:ext cx="9568180" cy="1198880"/>
          </a:xfrm>
          <a:prstGeom prst="rect">
            <a:avLst/>
          </a:prstGeom>
        </p:spPr>
        <p:txBody>
          <a:bodyPr wrap="square">
            <a:spAutoFit/>
          </a:bodyPr>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en-US" altLang="zh-CN"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1</a:t>
            </a:r>
            <a:r>
              <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、登录之后，点击</a:t>
            </a:r>
            <a:r>
              <a:rPr kumimoji="0" lang="en-US" altLang="zh-CN"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a:t>
            </a:r>
            <a:r>
              <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项目申请</a:t>
            </a:r>
            <a:r>
              <a:rPr kumimoji="0" lang="en-US" altLang="zh-CN"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a:t>
            </a:r>
            <a:r>
              <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，进入申请书列表。</a:t>
            </a:r>
            <a:endPar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en-US" altLang="zh-CN"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2</a:t>
            </a:r>
            <a:r>
              <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、点击</a:t>
            </a:r>
            <a:r>
              <a:rPr kumimoji="0" lang="en-US" altLang="zh-CN"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a:t>
            </a:r>
            <a:r>
              <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新增</a:t>
            </a:r>
            <a:r>
              <a:rPr kumimoji="0" lang="en-US" altLang="zh-CN"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a:t>
            </a:r>
            <a:r>
              <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，进入项目类别列表</a:t>
            </a:r>
            <a:endPar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en-US" altLang="zh-CN"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3</a:t>
            </a:r>
            <a:r>
              <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、选择项目类别后，点击填写申请，开始</a:t>
            </a:r>
            <a:r>
              <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填报。</a:t>
            </a:r>
            <a:endPar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endParaRPr>
          </a:p>
        </p:txBody>
      </p:sp>
      <p:sp>
        <p:nvSpPr>
          <p:cNvPr id="22" name="矩形 21"/>
          <p:cNvSpPr/>
          <p:nvPr>
            <p:custDataLst>
              <p:tags r:id="rId7"/>
            </p:custDataLst>
          </p:nvPr>
        </p:nvSpPr>
        <p:spPr>
          <a:xfrm>
            <a:off x="681355" y="3416300"/>
            <a:ext cx="718185" cy="584835"/>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9" name="图片 28"/>
          <p:cNvPicPr>
            <a:picLocks noChangeAspect="1"/>
          </p:cNvPicPr>
          <p:nvPr/>
        </p:nvPicPr>
        <p:blipFill>
          <a:blip r:embed="rId8"/>
          <a:stretch>
            <a:fillRect/>
          </a:stretch>
        </p:blipFill>
        <p:spPr>
          <a:xfrm>
            <a:off x="7143750" y="2615565"/>
            <a:ext cx="4811395" cy="3088005"/>
          </a:xfrm>
          <a:prstGeom prst="rect">
            <a:avLst/>
          </a:prstGeom>
          <a:ln>
            <a:noFill/>
          </a:ln>
          <a:effectLst>
            <a:outerShdw blurRad="190500" sx="103000" sy="103000" algn="ctr" rotWithShape="0">
              <a:prstClr val="black">
                <a:alpha val="20000"/>
              </a:prstClr>
            </a:outerShdw>
          </a:effectLst>
        </p:spPr>
      </p:pic>
      <p:sp>
        <p:nvSpPr>
          <p:cNvPr id="30" name="矩形 29"/>
          <p:cNvSpPr/>
          <p:nvPr>
            <p:custDataLst>
              <p:tags r:id="rId9"/>
            </p:custDataLst>
          </p:nvPr>
        </p:nvSpPr>
        <p:spPr>
          <a:xfrm>
            <a:off x="11543665" y="4575810"/>
            <a:ext cx="411480" cy="412115"/>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2" name="图片 31"/>
          <p:cNvPicPr>
            <a:picLocks noChangeAspect="1"/>
          </p:cNvPicPr>
          <p:nvPr/>
        </p:nvPicPr>
        <p:blipFill>
          <a:blip r:embed="rId10"/>
          <a:stretch>
            <a:fillRect/>
          </a:stretch>
        </p:blipFill>
        <p:spPr>
          <a:xfrm>
            <a:off x="3364230" y="4355465"/>
            <a:ext cx="5128260" cy="2199640"/>
          </a:xfrm>
          <a:prstGeom prst="rect">
            <a:avLst/>
          </a:prstGeom>
          <a:ln>
            <a:noFill/>
          </a:ln>
          <a:effectLst>
            <a:outerShdw blurRad="190500" sx="103000" sy="103000" algn="ctr" rotWithShape="0">
              <a:prstClr val="black">
                <a:alpha val="20000"/>
              </a:prstClr>
            </a:outerShdw>
          </a:effectLst>
        </p:spPr>
      </p:pic>
      <p:sp>
        <p:nvSpPr>
          <p:cNvPr id="33" name="矩形 32"/>
          <p:cNvSpPr/>
          <p:nvPr>
            <p:custDataLst>
              <p:tags r:id="rId11"/>
            </p:custDataLst>
          </p:nvPr>
        </p:nvSpPr>
        <p:spPr>
          <a:xfrm>
            <a:off x="7611745" y="4987925"/>
            <a:ext cx="497205" cy="422275"/>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 name="椭圆 34"/>
          <p:cNvSpPr/>
          <p:nvPr>
            <p:custDataLst>
              <p:tags r:id="rId12"/>
            </p:custDataLst>
          </p:nvPr>
        </p:nvSpPr>
        <p:spPr>
          <a:xfrm>
            <a:off x="982345" y="3114040"/>
            <a:ext cx="278130" cy="250190"/>
          </a:xfrm>
          <a:prstGeom prst="ellipse">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F0000"/>
                </a:solidFill>
              </a:rPr>
              <a:t>1</a:t>
            </a:r>
            <a:endParaRPr lang="en-US" altLang="zh-CN">
              <a:solidFill>
                <a:srgbClr val="FF0000"/>
              </a:solidFill>
            </a:endParaRPr>
          </a:p>
        </p:txBody>
      </p:sp>
      <p:sp>
        <p:nvSpPr>
          <p:cNvPr id="36" name="椭圆 35"/>
          <p:cNvSpPr/>
          <p:nvPr>
            <p:custDataLst>
              <p:tags r:id="rId13"/>
            </p:custDataLst>
          </p:nvPr>
        </p:nvSpPr>
        <p:spPr>
          <a:xfrm>
            <a:off x="7247890" y="4886960"/>
            <a:ext cx="278130" cy="250190"/>
          </a:xfrm>
          <a:prstGeom prst="ellipse">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F0000"/>
                </a:solidFill>
              </a:rPr>
              <a:t>2</a:t>
            </a:r>
            <a:endParaRPr lang="en-US" altLang="zh-CN">
              <a:solidFill>
                <a:srgbClr val="FF0000"/>
              </a:solidFill>
            </a:endParaRPr>
          </a:p>
        </p:txBody>
      </p:sp>
      <p:sp>
        <p:nvSpPr>
          <p:cNvPr id="37" name="椭圆 36"/>
          <p:cNvSpPr/>
          <p:nvPr>
            <p:custDataLst>
              <p:tags r:id="rId14"/>
            </p:custDataLst>
          </p:nvPr>
        </p:nvSpPr>
        <p:spPr>
          <a:xfrm>
            <a:off x="11153775" y="4636770"/>
            <a:ext cx="278130" cy="250190"/>
          </a:xfrm>
          <a:prstGeom prst="ellipse">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F0000"/>
                </a:solidFill>
              </a:rPr>
              <a:t>3</a:t>
            </a:r>
            <a:endParaRPr lang="en-US" altLang="zh-CN">
              <a:solidFill>
                <a:srgbClr val="FF0000"/>
              </a:solidFill>
            </a:endParaRPr>
          </a:p>
        </p:txBody>
      </p:sp>
    </p:spTree>
    <p:custDataLst>
      <p:tags r:id="rId15"/>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custDataLst>
              <p:tags r:id="rId1"/>
            </p:custDataLst>
          </p:nvPr>
        </p:nvCxnSpPr>
        <p:spPr>
          <a:xfrm>
            <a:off x="435928" y="895668"/>
            <a:ext cx="9780270" cy="2921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796" name="矩形 26"/>
          <p:cNvSpPr/>
          <p:nvPr>
            <p:custDataLst>
              <p:tags r:id="rId2"/>
            </p:custDataLst>
          </p:nvPr>
        </p:nvSpPr>
        <p:spPr>
          <a:xfrm>
            <a:off x="606425" y="431165"/>
            <a:ext cx="5845810" cy="4140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zh-CN" altLang="en-US" sz="2100" b="1" dirty="0">
                <a:latin typeface="黑体" panose="02010600030101010101" charset="-122"/>
                <a:ea typeface="黑体" panose="02010600030101010101" charset="-122"/>
              </a:rPr>
              <a:t>三亚崖州湾科技城科研项目管理系统</a:t>
            </a:r>
            <a:endParaRPr lang="zh-CN" altLang="en-US" sz="2100" b="1" dirty="0">
              <a:latin typeface="黑体" panose="02010600030101010101" charset="-122"/>
              <a:ea typeface="黑体" panose="02010600030101010101" charset="-122"/>
            </a:endParaRPr>
          </a:p>
        </p:txBody>
      </p:sp>
      <p:sp>
        <p:nvSpPr>
          <p:cNvPr id="21" name="Rectangle 2"/>
          <p:cNvSpPr txBox="1"/>
          <p:nvPr>
            <p:custDataLst>
              <p:tags r:id="rId3"/>
            </p:custDataLst>
          </p:nvPr>
        </p:nvSpPr>
        <p:spPr>
          <a:xfrm>
            <a:off x="7525703" y="431165"/>
            <a:ext cx="2492375"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zh-CN" sz="2800" b="1" dirty="0">
                <a:latin typeface="方正姚体" panose="02010601030101010101" pitchFamily="2" charset="-122"/>
                <a:ea typeface="方正姚体" panose="02010601030101010101" pitchFamily="2" charset="-122"/>
                <a:sym typeface="+mn-ea"/>
              </a:rPr>
              <a:t>3-填报与审核</a:t>
            </a:r>
            <a:endParaRPr lang="zh-CN" altLang="en-US" sz="2800" b="1" dirty="0">
              <a:latin typeface="方正姚体" panose="02010601030101010101" pitchFamily="2" charset="-122"/>
              <a:ea typeface="方正姚体" panose="02010601030101010101" pitchFamily="2" charset="-122"/>
            </a:endParaRPr>
          </a:p>
        </p:txBody>
      </p:sp>
      <p:sp>
        <p:nvSpPr>
          <p:cNvPr id="4" name="矩形 3"/>
          <p:cNvSpPr/>
          <p:nvPr>
            <p:custDataLst>
              <p:tags r:id="rId4"/>
            </p:custDataLst>
          </p:nvPr>
        </p:nvSpPr>
        <p:spPr>
          <a:xfrm>
            <a:off x="921385" y="1134110"/>
            <a:ext cx="9623425" cy="1529080"/>
          </a:xfrm>
          <a:prstGeom prst="rect">
            <a:avLst/>
          </a:prstGeom>
        </p:spPr>
        <p:txBody>
          <a:bodyPr wrap="square">
            <a:noAutofit/>
          </a:bodyPr>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en-US" altLang="zh-CN" sz="20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 </a:t>
            </a:r>
            <a:r>
              <a:rPr kumimoji="0" lang="en-US" altLang="zh-CN"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4</a:t>
            </a:r>
            <a:r>
              <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、填写申请书表单内容，填写过程中请认真阅读填写说明及各项备注信息</a:t>
            </a:r>
            <a:r>
              <a:rPr kumimoji="0" lang="zh-CN" altLang="zh-CN"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a:t>
            </a:r>
            <a:endParaRPr kumimoji="0" lang="zh-CN" altLang="zh-CN" sz="1600" b="0" i="1" u="sng"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endParaRPr>
          </a:p>
        </p:txBody>
      </p:sp>
      <p:pic>
        <p:nvPicPr>
          <p:cNvPr id="3" name="图片 2"/>
          <p:cNvPicPr>
            <a:picLocks noChangeAspect="1"/>
          </p:cNvPicPr>
          <p:nvPr/>
        </p:nvPicPr>
        <p:blipFill>
          <a:blip r:embed="rId5"/>
          <a:stretch>
            <a:fillRect/>
          </a:stretch>
        </p:blipFill>
        <p:spPr>
          <a:xfrm>
            <a:off x="1886585" y="1710055"/>
            <a:ext cx="7692390" cy="4819015"/>
          </a:xfrm>
          <a:prstGeom prst="rect">
            <a:avLst/>
          </a:prstGeom>
          <a:ln>
            <a:noFill/>
          </a:ln>
          <a:effectLst>
            <a:outerShdw blurRad="190500" sx="103000" sy="103000" algn="ctr" rotWithShape="0">
              <a:prstClr val="black">
                <a:alpha val="20000"/>
              </a:prstClr>
            </a:outerShdw>
          </a:effectLst>
        </p:spPr>
      </p:pic>
    </p:spTree>
    <p:custDataLst>
      <p:tags r:id="rId6"/>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749300" y="1613535"/>
            <a:ext cx="7428865" cy="4064000"/>
          </a:xfrm>
          <a:prstGeom prst="rect">
            <a:avLst/>
          </a:prstGeom>
          <a:ln>
            <a:noFill/>
          </a:ln>
          <a:effectLst>
            <a:outerShdw blurRad="190500" sx="103000" sy="103000" algn="ctr" rotWithShape="0">
              <a:prstClr val="black">
                <a:alpha val="20000"/>
              </a:prstClr>
            </a:outerShdw>
          </a:effectLst>
        </p:spPr>
      </p:pic>
      <p:cxnSp>
        <p:nvCxnSpPr>
          <p:cNvPr id="7" name="直接连接符 6"/>
          <p:cNvCxnSpPr/>
          <p:nvPr>
            <p:custDataLst>
              <p:tags r:id="rId2"/>
            </p:custDataLst>
          </p:nvPr>
        </p:nvCxnSpPr>
        <p:spPr>
          <a:xfrm>
            <a:off x="435928" y="895668"/>
            <a:ext cx="9780270" cy="2921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796" name="矩形 26"/>
          <p:cNvSpPr/>
          <p:nvPr>
            <p:custDataLst>
              <p:tags r:id="rId3"/>
            </p:custDataLst>
          </p:nvPr>
        </p:nvSpPr>
        <p:spPr>
          <a:xfrm>
            <a:off x="606425" y="431165"/>
            <a:ext cx="5845810" cy="4140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zh-CN" altLang="en-US" sz="2100" b="1" dirty="0">
                <a:latin typeface="黑体" panose="02010600030101010101" charset="-122"/>
                <a:ea typeface="黑体" panose="02010600030101010101" charset="-122"/>
              </a:rPr>
              <a:t>三亚崖州湾科技城科研项目管理系统</a:t>
            </a:r>
            <a:endParaRPr lang="zh-CN" altLang="en-US" sz="2100" b="1" dirty="0">
              <a:latin typeface="黑体" panose="02010600030101010101" charset="-122"/>
              <a:ea typeface="黑体" panose="02010600030101010101" charset="-122"/>
            </a:endParaRPr>
          </a:p>
        </p:txBody>
      </p:sp>
      <p:sp>
        <p:nvSpPr>
          <p:cNvPr id="21" name="Rectangle 2"/>
          <p:cNvSpPr txBox="1"/>
          <p:nvPr>
            <p:custDataLst>
              <p:tags r:id="rId4"/>
            </p:custDataLst>
          </p:nvPr>
        </p:nvSpPr>
        <p:spPr>
          <a:xfrm>
            <a:off x="7525703" y="431165"/>
            <a:ext cx="2492375"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zh-CN" sz="2800" b="1" dirty="0">
                <a:latin typeface="方正姚体" panose="02010601030101010101" pitchFamily="2" charset="-122"/>
                <a:ea typeface="方正姚体" panose="02010601030101010101" pitchFamily="2" charset="-122"/>
                <a:sym typeface="+mn-ea"/>
              </a:rPr>
              <a:t>3-填报与审核</a:t>
            </a:r>
            <a:endParaRPr lang="zh-CN" altLang="en-US" sz="2800" b="1" dirty="0">
              <a:latin typeface="方正姚体" panose="02010601030101010101" pitchFamily="2" charset="-122"/>
              <a:ea typeface="方正姚体" panose="02010601030101010101" pitchFamily="2" charset="-122"/>
            </a:endParaRPr>
          </a:p>
        </p:txBody>
      </p:sp>
      <p:sp>
        <p:nvSpPr>
          <p:cNvPr id="22" name="矩形 21"/>
          <p:cNvSpPr/>
          <p:nvPr>
            <p:custDataLst>
              <p:tags r:id="rId5"/>
            </p:custDataLst>
          </p:nvPr>
        </p:nvSpPr>
        <p:spPr>
          <a:xfrm>
            <a:off x="6326505" y="2993390"/>
            <a:ext cx="706120" cy="890905"/>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 name="图片 5"/>
          <p:cNvPicPr>
            <a:picLocks noChangeAspect="1"/>
          </p:cNvPicPr>
          <p:nvPr>
            <p:custDataLst>
              <p:tags r:id="rId6"/>
            </p:custDataLst>
          </p:nvPr>
        </p:nvPicPr>
        <p:blipFill>
          <a:blip r:embed="rId7"/>
          <a:stretch>
            <a:fillRect/>
          </a:stretch>
        </p:blipFill>
        <p:spPr>
          <a:xfrm>
            <a:off x="6450965" y="3970655"/>
            <a:ext cx="5288280" cy="2506980"/>
          </a:xfrm>
          <a:prstGeom prst="rect">
            <a:avLst/>
          </a:prstGeom>
          <a:ln>
            <a:noFill/>
          </a:ln>
          <a:effectLst>
            <a:outerShdw blurRad="190500" sx="103000" sy="103000" algn="ctr" rotWithShape="0">
              <a:prstClr val="black">
                <a:alpha val="20000"/>
              </a:prstClr>
            </a:outerShdw>
          </a:effectLst>
        </p:spPr>
      </p:pic>
      <p:cxnSp>
        <p:nvCxnSpPr>
          <p:cNvPr id="3" name="肘形连接符 2"/>
          <p:cNvCxnSpPr>
            <a:endCxn id="6" idx="0"/>
          </p:cNvCxnSpPr>
          <p:nvPr>
            <p:custDataLst>
              <p:tags r:id="rId8"/>
            </p:custDataLst>
          </p:nvPr>
        </p:nvCxnSpPr>
        <p:spPr>
          <a:xfrm>
            <a:off x="7032625" y="3547745"/>
            <a:ext cx="2062480" cy="422910"/>
          </a:xfrm>
          <a:prstGeom prst="bentConnector2">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8" name="矩形 7"/>
          <p:cNvSpPr/>
          <p:nvPr>
            <p:custDataLst>
              <p:tags r:id="rId9"/>
            </p:custDataLst>
          </p:nvPr>
        </p:nvSpPr>
        <p:spPr>
          <a:xfrm>
            <a:off x="1296035" y="1060450"/>
            <a:ext cx="9226550" cy="553085"/>
          </a:xfrm>
          <a:prstGeom prst="rect">
            <a:avLst/>
          </a:prstGeom>
        </p:spPr>
        <p:txBody>
          <a:bodyPr wrap="square">
            <a:spAutoFit/>
          </a:bodyPr>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en-US" altLang="zh-CN" sz="20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 </a:t>
            </a:r>
            <a:r>
              <a:rPr lang="en-US" altLang="zh-CN" sz="1600" noProof="0" dirty="0">
                <a:ln>
                  <a:noFill/>
                </a:ln>
                <a:solidFill>
                  <a:schemeClr val="accent1">
                    <a:lumMod val="50000"/>
                  </a:schemeClr>
                </a:solidFill>
                <a:effectLst/>
                <a:uLnTx/>
                <a:uFillTx/>
                <a:latin typeface="方正黑体简体" pitchFamily="65" charset="-122"/>
                <a:ea typeface="方正黑体简体" pitchFamily="65" charset="-122"/>
                <a:sym typeface="+mn-ea"/>
              </a:rPr>
              <a:t>5</a:t>
            </a:r>
            <a:r>
              <a:rPr lang="zh-CN" altLang="en-US" sz="1600" noProof="0" dirty="0">
                <a:ln>
                  <a:noFill/>
                </a:ln>
                <a:solidFill>
                  <a:schemeClr val="accent1">
                    <a:lumMod val="50000"/>
                  </a:schemeClr>
                </a:solidFill>
                <a:effectLst/>
                <a:uLnTx/>
                <a:uFillTx/>
                <a:latin typeface="方正黑体简体" pitchFamily="65" charset="-122"/>
                <a:ea typeface="方正黑体简体" pitchFamily="65" charset="-122"/>
                <a:sym typeface="+mn-ea"/>
              </a:rPr>
              <a:t>、</a:t>
            </a:r>
            <a:r>
              <a:rPr lang="zh-CN" altLang="zh-CN" sz="1600" noProof="0" dirty="0">
                <a:ln>
                  <a:noFill/>
                </a:ln>
                <a:solidFill>
                  <a:schemeClr val="accent1">
                    <a:lumMod val="50000"/>
                  </a:schemeClr>
                </a:solidFill>
                <a:effectLst/>
                <a:uLnTx/>
                <a:uFillTx/>
                <a:latin typeface="方正黑体简体" pitchFamily="65" charset="-122"/>
                <a:ea typeface="方正黑体简体" pitchFamily="65" charset="-122"/>
                <a:sym typeface="+mn-ea"/>
              </a:rPr>
              <a:t>申请书</a:t>
            </a:r>
            <a:r>
              <a:rPr lang="zh-CN" altLang="zh-CN" sz="1600" noProof="0" dirty="0">
                <a:ln>
                  <a:noFill/>
                </a:ln>
                <a:solidFill>
                  <a:schemeClr val="accent1">
                    <a:lumMod val="50000"/>
                  </a:schemeClr>
                </a:solidFill>
                <a:effectLst/>
                <a:uLnTx/>
                <a:uFillTx/>
                <a:latin typeface="方正黑体简体" pitchFamily="65" charset="-122"/>
                <a:ea typeface="方正黑体简体" pitchFamily="65" charset="-122"/>
                <a:sym typeface="+mn-ea"/>
              </a:rPr>
              <a:t>提交后，个人账号或单位账号均可看到相关的审核</a:t>
            </a:r>
            <a:r>
              <a:rPr lang="zh-CN" altLang="en-US" sz="1600" noProof="0" dirty="0">
                <a:ln>
                  <a:noFill/>
                </a:ln>
                <a:solidFill>
                  <a:schemeClr val="accent1">
                    <a:lumMod val="50000"/>
                  </a:schemeClr>
                </a:solidFill>
                <a:effectLst/>
                <a:uLnTx/>
                <a:uFillTx/>
                <a:latin typeface="方正黑体简体" pitchFamily="65" charset="-122"/>
                <a:ea typeface="方正黑体简体" pitchFamily="65" charset="-122"/>
                <a:sym typeface="+mn-ea"/>
              </a:rPr>
              <a:t>进度</a:t>
            </a:r>
            <a:r>
              <a:rPr lang="zh-CN" altLang="zh-CN" sz="1600" noProof="0" dirty="0">
                <a:ln>
                  <a:noFill/>
                </a:ln>
                <a:solidFill>
                  <a:schemeClr val="accent1">
                    <a:lumMod val="50000"/>
                  </a:schemeClr>
                </a:solidFill>
                <a:effectLst/>
                <a:uLnTx/>
                <a:uFillTx/>
                <a:latin typeface="方正黑体简体" pitchFamily="65" charset="-122"/>
                <a:ea typeface="方正黑体简体" pitchFamily="65" charset="-122"/>
                <a:sym typeface="+mn-ea"/>
              </a:rPr>
              <a:t>。</a:t>
            </a:r>
            <a:endParaRPr kumimoji="0" lang="zh-CN" altLang="zh-CN" sz="1600" b="0" i="1" u="sng"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endParaRPr>
          </a:p>
        </p:txBody>
      </p:sp>
    </p:spTree>
    <p:custDataLst>
      <p:tags r:id="rId10"/>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custDataLst>
              <p:tags r:id="rId1"/>
            </p:custDataLst>
          </p:nvPr>
        </p:nvCxnSpPr>
        <p:spPr>
          <a:xfrm>
            <a:off x="435928" y="895668"/>
            <a:ext cx="9780270" cy="2921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796" name="矩形 26"/>
          <p:cNvSpPr/>
          <p:nvPr>
            <p:custDataLst>
              <p:tags r:id="rId2"/>
            </p:custDataLst>
          </p:nvPr>
        </p:nvSpPr>
        <p:spPr>
          <a:xfrm>
            <a:off x="606425" y="431165"/>
            <a:ext cx="5845810" cy="4140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zh-CN" altLang="en-US" sz="2100" b="1" dirty="0">
                <a:latin typeface="黑体" panose="02010600030101010101" charset="-122"/>
                <a:ea typeface="黑体" panose="02010600030101010101" charset="-122"/>
              </a:rPr>
              <a:t>三亚崖州湾科技城科研项目管理系统</a:t>
            </a:r>
            <a:endParaRPr lang="zh-CN" altLang="en-US" sz="2100" b="1" dirty="0">
              <a:latin typeface="黑体" panose="02010600030101010101" charset="-122"/>
              <a:ea typeface="黑体" panose="02010600030101010101" charset="-122"/>
            </a:endParaRPr>
          </a:p>
        </p:txBody>
      </p:sp>
      <p:sp>
        <p:nvSpPr>
          <p:cNvPr id="21" name="Rectangle 2"/>
          <p:cNvSpPr txBox="1"/>
          <p:nvPr>
            <p:custDataLst>
              <p:tags r:id="rId3"/>
            </p:custDataLst>
          </p:nvPr>
        </p:nvSpPr>
        <p:spPr>
          <a:xfrm>
            <a:off x="7525703" y="431165"/>
            <a:ext cx="2492375"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zh-CN" sz="2800" b="1" dirty="0">
                <a:latin typeface="方正姚体" panose="02010601030101010101" pitchFamily="2" charset="-122"/>
                <a:ea typeface="方正姚体" panose="02010601030101010101" pitchFamily="2" charset="-122"/>
                <a:sym typeface="+mn-ea"/>
              </a:rPr>
              <a:t>3-填报与审核</a:t>
            </a:r>
            <a:endParaRPr lang="zh-CN" altLang="en-US" sz="2800" b="1" dirty="0">
              <a:latin typeface="方正姚体" panose="02010601030101010101" pitchFamily="2" charset="-122"/>
              <a:ea typeface="方正姚体" panose="02010601030101010101" pitchFamily="2" charset="-122"/>
            </a:endParaRPr>
          </a:p>
        </p:txBody>
      </p:sp>
      <p:sp>
        <p:nvSpPr>
          <p:cNvPr id="33800" name="Rectangle 64"/>
          <p:cNvSpPr/>
          <p:nvPr>
            <p:custDataLst>
              <p:tags r:id="rId4"/>
            </p:custDataLst>
          </p:nvPr>
        </p:nvSpPr>
        <p:spPr>
          <a:xfrm>
            <a:off x="1055688" y="3344863"/>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zh-CN" sz="1800" dirty="0">
              <a:latin typeface="Arial" panose="020B0604020202020204" pitchFamily="34" charset="0"/>
            </a:endParaRPr>
          </a:p>
        </p:txBody>
      </p:sp>
      <p:sp>
        <p:nvSpPr>
          <p:cNvPr id="33802" name="Rectangle 64"/>
          <p:cNvSpPr/>
          <p:nvPr>
            <p:custDataLst>
              <p:tags r:id="rId5"/>
            </p:custDataLst>
          </p:nvPr>
        </p:nvSpPr>
        <p:spPr>
          <a:xfrm>
            <a:off x="1055688" y="3802063"/>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zh-CN" sz="1800" dirty="0">
              <a:latin typeface="Arial" panose="020B0604020202020204" pitchFamily="34" charset="0"/>
            </a:endParaRPr>
          </a:p>
        </p:txBody>
      </p:sp>
      <p:sp>
        <p:nvSpPr>
          <p:cNvPr id="2" name="矩形 1"/>
          <p:cNvSpPr/>
          <p:nvPr>
            <p:custDataLst>
              <p:tags r:id="rId6"/>
            </p:custDataLst>
          </p:nvPr>
        </p:nvSpPr>
        <p:spPr>
          <a:xfrm>
            <a:off x="883285" y="1731010"/>
            <a:ext cx="10153650" cy="2039620"/>
          </a:xfrm>
          <a:prstGeom prst="rect">
            <a:avLst/>
          </a:prstGeom>
        </p:spPr>
        <p:txBody>
          <a:bodyPr wrap="square">
            <a:noAutofit/>
          </a:bodyPr>
          <a:lstStyle/>
          <a:p>
            <a:pPr marL="0" marR="0" lvl="0" indent="0" algn="l" defTabSz="914400" rtl="0" eaLnBrk="0" fontAlgn="base" latinLnBrk="0" hangingPunct="0">
              <a:lnSpc>
                <a:spcPct val="200000"/>
              </a:lnSpc>
              <a:spcBef>
                <a:spcPct val="0"/>
              </a:spcBef>
              <a:spcAft>
                <a:spcPct val="0"/>
              </a:spcAft>
              <a:buClrTx/>
              <a:buSzTx/>
              <a:buFont typeface="Arial" panose="020B0604020202020204" pitchFamily="34" charset="0"/>
              <a:buNone/>
              <a:defRPr/>
            </a:pPr>
            <a:r>
              <a:rPr kumimoji="0" lang="en-US" altLang="zh-CN"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 1</a:t>
            </a:r>
            <a:r>
              <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、登录依托单位的管理员账号，点击</a:t>
            </a:r>
            <a:r>
              <a:rPr kumimoji="0" lang="en-US" altLang="zh-CN"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a:t>
            </a:r>
            <a:r>
              <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审核申请书</a:t>
            </a:r>
            <a:r>
              <a:rPr kumimoji="0" lang="en-US" altLang="zh-CN"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a:t>
            </a:r>
            <a:r>
              <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，查看审核本单位所有项目负责人提交的申请书。</a:t>
            </a:r>
            <a:endPar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endParaRPr>
          </a:p>
          <a:p>
            <a:pPr marL="0" marR="0" lvl="0" indent="0" algn="l" defTabSz="914400" rtl="0" eaLnBrk="0" fontAlgn="base" latinLnBrk="0" hangingPunct="0">
              <a:lnSpc>
                <a:spcPct val="200000"/>
              </a:lnSpc>
              <a:spcBef>
                <a:spcPct val="0"/>
              </a:spcBef>
              <a:spcAft>
                <a:spcPct val="0"/>
              </a:spcAft>
              <a:buClrTx/>
              <a:buSzTx/>
              <a:buFont typeface="Arial" panose="020B0604020202020204" pitchFamily="34" charset="0"/>
              <a:buNone/>
              <a:defRPr/>
            </a:pPr>
            <a:r>
              <a:rPr lang="en-US" altLang="zh-CN" sz="1600" noProof="0" dirty="0">
                <a:ln>
                  <a:noFill/>
                </a:ln>
                <a:solidFill>
                  <a:schemeClr val="accent1">
                    <a:lumMod val="50000"/>
                  </a:schemeClr>
                </a:solidFill>
                <a:effectLst/>
                <a:uLnTx/>
                <a:uFillTx/>
                <a:latin typeface="方正黑体简体" pitchFamily="65" charset="-122"/>
                <a:ea typeface="方正黑体简体" pitchFamily="65" charset="-122"/>
                <a:sym typeface="+mn-ea"/>
              </a:rPr>
              <a:t> 2</a:t>
            </a:r>
            <a:r>
              <a:rPr lang="zh-CN" altLang="en-US" sz="1600" noProof="0" dirty="0">
                <a:ln>
                  <a:noFill/>
                </a:ln>
                <a:solidFill>
                  <a:schemeClr val="accent1">
                    <a:lumMod val="50000"/>
                  </a:schemeClr>
                </a:solidFill>
                <a:effectLst/>
                <a:uLnTx/>
                <a:uFillTx/>
                <a:latin typeface="方正黑体简体" pitchFamily="65" charset="-122"/>
                <a:ea typeface="方正黑体简体" pitchFamily="65" charset="-122"/>
                <a:sym typeface="+mn-ea"/>
              </a:rPr>
              <a:t>、</a:t>
            </a:r>
            <a:r>
              <a:rPr lang="zh-CN" sz="1600" noProof="0" dirty="0">
                <a:ln>
                  <a:noFill/>
                </a:ln>
                <a:solidFill>
                  <a:schemeClr val="accent1">
                    <a:lumMod val="50000"/>
                  </a:schemeClr>
                </a:solidFill>
                <a:effectLst/>
                <a:uLnTx/>
                <a:uFillTx/>
                <a:latin typeface="方正黑体简体" pitchFamily="65" charset="-122"/>
                <a:ea typeface="方正黑体简体" pitchFamily="65" charset="-122"/>
                <a:sym typeface="+mn-ea"/>
              </a:rPr>
              <a:t>点击</a:t>
            </a:r>
            <a:r>
              <a:rPr lang="en-US" altLang="zh-CN" sz="1600" noProof="0" dirty="0">
                <a:ln>
                  <a:noFill/>
                </a:ln>
                <a:solidFill>
                  <a:schemeClr val="accent1">
                    <a:lumMod val="50000"/>
                  </a:schemeClr>
                </a:solidFill>
                <a:effectLst/>
                <a:uLnTx/>
                <a:uFillTx/>
                <a:latin typeface="方正黑体简体" pitchFamily="65" charset="-122"/>
                <a:ea typeface="方正黑体简体" pitchFamily="65" charset="-122"/>
                <a:sym typeface="+mn-ea"/>
              </a:rPr>
              <a:t>“</a:t>
            </a:r>
            <a:r>
              <a:rPr lang="zh-CN" altLang="en-US" sz="1600" noProof="0" dirty="0">
                <a:ln>
                  <a:noFill/>
                </a:ln>
                <a:solidFill>
                  <a:schemeClr val="accent1">
                    <a:lumMod val="50000"/>
                  </a:schemeClr>
                </a:solidFill>
                <a:effectLst/>
                <a:uLnTx/>
                <a:uFillTx/>
                <a:latin typeface="方正黑体简体" pitchFamily="65" charset="-122"/>
                <a:ea typeface="方正黑体简体" pitchFamily="65" charset="-122"/>
                <a:sym typeface="+mn-ea"/>
              </a:rPr>
              <a:t>审核</a:t>
            </a:r>
            <a:r>
              <a:rPr lang="en-US" altLang="zh-CN" sz="1600" noProof="0" dirty="0">
                <a:ln>
                  <a:noFill/>
                </a:ln>
                <a:solidFill>
                  <a:schemeClr val="accent1">
                    <a:lumMod val="50000"/>
                  </a:schemeClr>
                </a:solidFill>
                <a:effectLst/>
                <a:uLnTx/>
                <a:uFillTx/>
                <a:latin typeface="方正黑体简体" pitchFamily="65" charset="-122"/>
                <a:ea typeface="方正黑体简体" pitchFamily="65" charset="-122"/>
                <a:sym typeface="+mn-ea"/>
              </a:rPr>
              <a:t>”</a:t>
            </a:r>
            <a:r>
              <a:rPr lang="zh-CN" altLang="en-US" sz="1600" noProof="0" dirty="0">
                <a:ln>
                  <a:noFill/>
                </a:ln>
                <a:solidFill>
                  <a:schemeClr val="accent1">
                    <a:lumMod val="50000"/>
                  </a:schemeClr>
                </a:solidFill>
                <a:effectLst/>
                <a:uLnTx/>
                <a:uFillTx/>
                <a:latin typeface="方正黑体简体" pitchFamily="65" charset="-122"/>
                <a:ea typeface="方正黑体简体" pitchFamily="65" charset="-122"/>
                <a:sym typeface="+mn-ea"/>
              </a:rPr>
              <a:t>按钮</a:t>
            </a:r>
            <a:r>
              <a:rPr lang="zh-CN" sz="1600" noProof="0" dirty="0">
                <a:ln>
                  <a:noFill/>
                </a:ln>
                <a:solidFill>
                  <a:schemeClr val="accent1">
                    <a:lumMod val="50000"/>
                  </a:schemeClr>
                </a:solidFill>
                <a:effectLst/>
                <a:uLnTx/>
                <a:uFillTx/>
                <a:latin typeface="方正黑体简体" pitchFamily="65" charset="-122"/>
                <a:ea typeface="方正黑体简体" pitchFamily="65" charset="-122"/>
                <a:sym typeface="+mn-ea"/>
              </a:rPr>
              <a:t>，进入审核申请书界面</a:t>
            </a:r>
            <a:r>
              <a:rPr lang="zh-CN" altLang="en-US" sz="1600" noProof="0" dirty="0">
                <a:ln>
                  <a:noFill/>
                </a:ln>
                <a:solidFill>
                  <a:schemeClr val="accent1">
                    <a:lumMod val="50000"/>
                  </a:schemeClr>
                </a:solidFill>
                <a:effectLst/>
                <a:uLnTx/>
                <a:uFillTx/>
                <a:latin typeface="方正黑体简体" pitchFamily="65" charset="-122"/>
                <a:ea typeface="方正黑体简体" pitchFamily="65" charset="-122"/>
                <a:sym typeface="+mn-ea"/>
              </a:rPr>
              <a:t>。</a:t>
            </a:r>
            <a:endParaRPr lang="zh-CN" altLang="en-US" sz="1600" noProof="0" dirty="0">
              <a:ln>
                <a:noFill/>
              </a:ln>
              <a:solidFill>
                <a:schemeClr val="accent1">
                  <a:lumMod val="50000"/>
                </a:schemeClr>
              </a:solidFill>
              <a:effectLst/>
              <a:uLnTx/>
              <a:uFillTx/>
              <a:latin typeface="方正黑体简体" pitchFamily="65" charset="-122"/>
              <a:ea typeface="方正黑体简体" pitchFamily="65" charset="-122"/>
              <a:sym typeface="+mn-ea"/>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endPar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endParaRPr>
          </a:p>
        </p:txBody>
      </p:sp>
      <p:sp>
        <p:nvSpPr>
          <p:cNvPr id="4" name="矩形 3"/>
          <p:cNvSpPr/>
          <p:nvPr>
            <p:custDataLst>
              <p:tags r:id="rId7"/>
            </p:custDataLst>
          </p:nvPr>
        </p:nvSpPr>
        <p:spPr>
          <a:xfrm>
            <a:off x="784225" y="1176655"/>
            <a:ext cx="9886315" cy="553085"/>
          </a:xfrm>
          <a:prstGeom prst="rect">
            <a:avLst/>
          </a:prstGeom>
        </p:spPr>
        <p:txBody>
          <a:bodyPr wrap="square">
            <a:spAutoFit/>
          </a:bodyPr>
          <a:lstStyle/>
          <a:p>
            <a:pPr marL="0" marR="0" lvl="0" algn="l" defTabSz="914400" rtl="0" eaLnBrk="0" fontAlgn="base" latinLnBrk="0" hangingPunct="0">
              <a:lnSpc>
                <a:spcPct val="150000"/>
              </a:lnSpc>
              <a:buClrTx/>
              <a:buSzTx/>
              <a:buFont typeface="Wingdings" panose="05000000000000000000" pitchFamily="2" charset="2"/>
              <a:buNone/>
            </a:pPr>
            <a:r>
              <a:rPr kumimoji="0" lang="zh-CN" altLang="en-US" sz="2000" b="1" i="0" u="none" strike="noStrike" kern="1200" cap="none" spc="0" normalizeH="0" baseline="0" dirty="0">
                <a:solidFill>
                  <a:schemeClr val="tx1"/>
                </a:solidFill>
                <a:effectLst>
                  <a:outerShdw blurRad="38100" dist="19050" dir="2700000" algn="tl" rotWithShape="0">
                    <a:schemeClr val="dk1">
                      <a:alpha val="40000"/>
                    </a:schemeClr>
                  </a:outerShdw>
                </a:effectLst>
                <a:latin typeface="方正黑体简体" pitchFamily="65" charset="-122"/>
                <a:ea typeface="方正黑体简体" pitchFamily="65" charset="-122"/>
                <a:cs typeface="+mn-cs"/>
              </a:rPr>
              <a:t> 二、依托单位审核</a:t>
            </a:r>
            <a:endParaRPr kumimoji="0" lang="zh-CN" altLang="en-US" sz="2000" b="1" i="0" u="none" strike="noStrike" kern="1200" cap="none" spc="0" normalizeH="0" baseline="0" dirty="0">
              <a:solidFill>
                <a:schemeClr val="tx1"/>
              </a:solidFill>
              <a:effectLst>
                <a:outerShdw blurRad="38100" dist="19050" dir="2700000" algn="tl" rotWithShape="0">
                  <a:schemeClr val="dk1">
                    <a:alpha val="40000"/>
                  </a:schemeClr>
                </a:outerShdw>
              </a:effectLst>
              <a:latin typeface="方正黑体简体" pitchFamily="65" charset="-122"/>
              <a:ea typeface="方正黑体简体" pitchFamily="65" charset="-122"/>
              <a:cs typeface="+mn-cs"/>
            </a:endParaRPr>
          </a:p>
        </p:txBody>
      </p:sp>
      <p:pic>
        <p:nvPicPr>
          <p:cNvPr id="3" name="图片 2"/>
          <p:cNvPicPr>
            <a:picLocks noChangeAspect="1"/>
          </p:cNvPicPr>
          <p:nvPr/>
        </p:nvPicPr>
        <p:blipFill>
          <a:blip r:embed="rId8"/>
          <a:srcRect b="3512"/>
          <a:stretch>
            <a:fillRect/>
          </a:stretch>
        </p:blipFill>
        <p:spPr>
          <a:xfrm>
            <a:off x="436245" y="3055620"/>
            <a:ext cx="4702810" cy="2895600"/>
          </a:xfrm>
          <a:prstGeom prst="rect">
            <a:avLst/>
          </a:prstGeom>
          <a:ln>
            <a:noFill/>
          </a:ln>
          <a:effectLst>
            <a:outerShdw blurRad="190500" sx="103000" sy="103000" algn="ctr" rotWithShape="0">
              <a:prstClr val="black">
                <a:alpha val="20000"/>
              </a:prstClr>
            </a:outerShdw>
          </a:effectLst>
        </p:spPr>
      </p:pic>
      <p:pic>
        <p:nvPicPr>
          <p:cNvPr id="5" name="图片 4"/>
          <p:cNvPicPr>
            <a:picLocks noChangeAspect="1"/>
          </p:cNvPicPr>
          <p:nvPr/>
        </p:nvPicPr>
        <p:blipFill>
          <a:blip r:embed="rId9"/>
          <a:stretch>
            <a:fillRect/>
          </a:stretch>
        </p:blipFill>
        <p:spPr>
          <a:xfrm>
            <a:off x="5670550" y="3055620"/>
            <a:ext cx="5535930" cy="2901950"/>
          </a:xfrm>
          <a:prstGeom prst="rect">
            <a:avLst/>
          </a:prstGeom>
          <a:ln>
            <a:noFill/>
          </a:ln>
          <a:effectLst>
            <a:outerShdw blurRad="190500" sx="103000" sy="103000" algn="ctr" rotWithShape="0">
              <a:prstClr val="black">
                <a:alpha val="20000"/>
              </a:prstClr>
            </a:outerShdw>
          </a:effectLst>
        </p:spPr>
      </p:pic>
      <p:sp>
        <p:nvSpPr>
          <p:cNvPr id="22" name="矩形 21"/>
          <p:cNvSpPr/>
          <p:nvPr>
            <p:custDataLst>
              <p:tags r:id="rId10"/>
            </p:custDataLst>
          </p:nvPr>
        </p:nvSpPr>
        <p:spPr>
          <a:xfrm>
            <a:off x="784225" y="3838575"/>
            <a:ext cx="888365" cy="602615"/>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6" name="肘形连接符 5"/>
          <p:cNvCxnSpPr>
            <a:stCxn id="22" idx="3"/>
            <a:endCxn id="5" idx="1"/>
          </p:cNvCxnSpPr>
          <p:nvPr>
            <p:custDataLst>
              <p:tags r:id="rId11"/>
            </p:custDataLst>
          </p:nvPr>
        </p:nvCxnSpPr>
        <p:spPr>
          <a:xfrm>
            <a:off x="1672590" y="4140200"/>
            <a:ext cx="3997960" cy="366395"/>
          </a:xfrm>
          <a:prstGeom prst="bentConnector3">
            <a:avLst>
              <a:gd name="adj1" fmla="val 50000"/>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8" name="矩形 7"/>
          <p:cNvSpPr/>
          <p:nvPr>
            <p:custDataLst>
              <p:tags r:id="rId12"/>
            </p:custDataLst>
          </p:nvPr>
        </p:nvSpPr>
        <p:spPr>
          <a:xfrm>
            <a:off x="10420985" y="4506595"/>
            <a:ext cx="485775" cy="363855"/>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 name="椭圆 34"/>
          <p:cNvSpPr/>
          <p:nvPr>
            <p:custDataLst>
              <p:tags r:id="rId13"/>
            </p:custDataLst>
          </p:nvPr>
        </p:nvSpPr>
        <p:spPr>
          <a:xfrm>
            <a:off x="1164590" y="3588385"/>
            <a:ext cx="278130" cy="250190"/>
          </a:xfrm>
          <a:prstGeom prst="ellipse">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F0000"/>
                </a:solidFill>
              </a:rPr>
              <a:t>1</a:t>
            </a:r>
            <a:endParaRPr lang="en-US" altLang="zh-CN">
              <a:solidFill>
                <a:srgbClr val="FF0000"/>
              </a:solidFill>
            </a:endParaRPr>
          </a:p>
        </p:txBody>
      </p:sp>
      <p:sp>
        <p:nvSpPr>
          <p:cNvPr id="9" name="椭圆 8"/>
          <p:cNvSpPr/>
          <p:nvPr>
            <p:custDataLst>
              <p:tags r:id="rId14"/>
            </p:custDataLst>
          </p:nvPr>
        </p:nvSpPr>
        <p:spPr>
          <a:xfrm>
            <a:off x="10525125" y="4191000"/>
            <a:ext cx="278130" cy="250190"/>
          </a:xfrm>
          <a:prstGeom prst="ellipse">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F0000"/>
                </a:solidFill>
              </a:rPr>
              <a:t>2</a:t>
            </a:r>
            <a:endParaRPr lang="en-US" altLang="zh-CN">
              <a:solidFill>
                <a:srgbClr val="FF0000"/>
              </a:solidFill>
            </a:endParaRPr>
          </a:p>
        </p:txBody>
      </p:sp>
    </p:spTree>
    <p:custDataLst>
      <p:tags r:id="rId15"/>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custDataLst>
              <p:tags r:id="rId1"/>
            </p:custDataLst>
          </p:nvPr>
        </p:nvCxnSpPr>
        <p:spPr>
          <a:xfrm>
            <a:off x="435928" y="895668"/>
            <a:ext cx="9780270" cy="2921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796" name="矩形 26"/>
          <p:cNvSpPr/>
          <p:nvPr>
            <p:custDataLst>
              <p:tags r:id="rId2"/>
            </p:custDataLst>
          </p:nvPr>
        </p:nvSpPr>
        <p:spPr>
          <a:xfrm>
            <a:off x="606425" y="431165"/>
            <a:ext cx="5845810" cy="4140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zh-CN" altLang="en-US" sz="2100" b="1" dirty="0">
                <a:latin typeface="黑体" panose="02010600030101010101" charset="-122"/>
                <a:ea typeface="黑体" panose="02010600030101010101" charset="-122"/>
              </a:rPr>
              <a:t>三亚崖州湾科技城科研项目管理系统</a:t>
            </a:r>
            <a:endParaRPr lang="zh-CN" altLang="en-US" sz="2100" b="1" dirty="0">
              <a:latin typeface="黑体" panose="02010600030101010101" charset="-122"/>
              <a:ea typeface="黑体" panose="02010600030101010101" charset="-122"/>
            </a:endParaRPr>
          </a:p>
        </p:txBody>
      </p:sp>
      <p:sp>
        <p:nvSpPr>
          <p:cNvPr id="21" name="Rectangle 2"/>
          <p:cNvSpPr txBox="1"/>
          <p:nvPr>
            <p:custDataLst>
              <p:tags r:id="rId3"/>
            </p:custDataLst>
          </p:nvPr>
        </p:nvSpPr>
        <p:spPr>
          <a:xfrm>
            <a:off x="7525703" y="431165"/>
            <a:ext cx="2492375"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zh-CN" sz="2800" b="1" dirty="0">
                <a:latin typeface="方正姚体" panose="02010601030101010101" pitchFamily="2" charset="-122"/>
                <a:ea typeface="方正姚体" panose="02010601030101010101" pitchFamily="2" charset="-122"/>
                <a:sym typeface="+mn-ea"/>
              </a:rPr>
              <a:t>3-填报与审核</a:t>
            </a:r>
            <a:endParaRPr lang="zh-CN" altLang="en-US" sz="2800" b="1" dirty="0">
              <a:latin typeface="方正姚体" panose="02010601030101010101" pitchFamily="2" charset="-122"/>
              <a:ea typeface="方正姚体" panose="02010601030101010101" pitchFamily="2" charset="-122"/>
            </a:endParaRPr>
          </a:p>
        </p:txBody>
      </p:sp>
      <p:pic>
        <p:nvPicPr>
          <p:cNvPr id="2" name="图片 1"/>
          <p:cNvPicPr>
            <a:picLocks noChangeAspect="1"/>
          </p:cNvPicPr>
          <p:nvPr/>
        </p:nvPicPr>
        <p:blipFill>
          <a:blip r:embed="rId4"/>
          <a:stretch>
            <a:fillRect/>
          </a:stretch>
        </p:blipFill>
        <p:spPr>
          <a:xfrm>
            <a:off x="4677410" y="1353185"/>
            <a:ext cx="6591935" cy="5231765"/>
          </a:xfrm>
          <a:prstGeom prst="rect">
            <a:avLst/>
          </a:prstGeom>
          <a:ln>
            <a:noFill/>
          </a:ln>
          <a:effectLst>
            <a:outerShdw blurRad="190500" sx="103000" sy="103000" algn="ctr" rotWithShape="0">
              <a:prstClr val="black">
                <a:alpha val="20000"/>
              </a:prstClr>
            </a:outerShdw>
          </a:effectLst>
        </p:spPr>
      </p:pic>
      <p:sp>
        <p:nvSpPr>
          <p:cNvPr id="4" name="矩形 3"/>
          <p:cNvSpPr/>
          <p:nvPr>
            <p:custDataLst>
              <p:tags r:id="rId5"/>
            </p:custDataLst>
          </p:nvPr>
        </p:nvSpPr>
        <p:spPr>
          <a:xfrm>
            <a:off x="883285" y="1731010"/>
            <a:ext cx="10153650" cy="2039620"/>
          </a:xfrm>
          <a:prstGeom prst="rect">
            <a:avLst/>
          </a:prstGeom>
        </p:spPr>
        <p:txBody>
          <a:bodyPr wrap="square">
            <a:noAutofit/>
          </a:bodyPr>
          <a:p>
            <a:pPr marL="0" marR="0" lvl="0" indent="0" algn="l" defTabSz="914400" rtl="0" eaLnBrk="0" fontAlgn="base" latinLnBrk="0" hangingPunct="0">
              <a:lnSpc>
                <a:spcPct val="200000"/>
              </a:lnSpc>
              <a:spcBef>
                <a:spcPct val="0"/>
              </a:spcBef>
              <a:spcAft>
                <a:spcPct val="0"/>
              </a:spcAft>
              <a:buClrTx/>
              <a:buSzTx/>
              <a:buFont typeface="Arial" panose="020B0604020202020204" pitchFamily="34" charset="0"/>
              <a:buNone/>
              <a:defRPr/>
            </a:pPr>
            <a:r>
              <a:rPr kumimoji="0" lang="en-US" altLang="zh-CN"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 </a:t>
            </a:r>
            <a:r>
              <a:rPr kumimoji="0" 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3</a:t>
            </a:r>
            <a:r>
              <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、查看申请书填写详情，输入审核</a:t>
            </a:r>
            <a:r>
              <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意见，</a:t>
            </a:r>
            <a:endPar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endParaRPr>
          </a:p>
          <a:p>
            <a:pPr marL="0" marR="0" lvl="0" indent="0" algn="l" defTabSz="914400" rtl="0" eaLnBrk="0" fontAlgn="base" latinLnBrk="0" hangingPunct="0">
              <a:lnSpc>
                <a:spcPct val="200000"/>
              </a:lnSpc>
              <a:spcBef>
                <a:spcPct val="0"/>
              </a:spcBef>
              <a:spcAft>
                <a:spcPct val="0"/>
              </a:spcAft>
              <a:buClrTx/>
              <a:buSzTx/>
              <a:buFont typeface="Arial" panose="020B0604020202020204" pitchFamily="34" charset="0"/>
              <a:buNone/>
              <a:defRPr/>
            </a:pPr>
            <a:r>
              <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提交后完成</a:t>
            </a:r>
            <a:r>
              <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审核。</a:t>
            </a:r>
            <a:endPar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endParaRPr>
          </a:p>
        </p:txBody>
      </p:sp>
      <p:sp>
        <p:nvSpPr>
          <p:cNvPr id="23" name="矩形 22"/>
          <p:cNvSpPr/>
          <p:nvPr>
            <p:custDataLst>
              <p:tags r:id="rId6"/>
            </p:custDataLst>
          </p:nvPr>
        </p:nvSpPr>
        <p:spPr>
          <a:xfrm>
            <a:off x="4740275" y="4841240"/>
            <a:ext cx="6435725" cy="1743075"/>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 name="椭圆 31"/>
          <p:cNvSpPr/>
          <p:nvPr>
            <p:custDataLst>
              <p:tags r:id="rId7"/>
            </p:custDataLst>
          </p:nvPr>
        </p:nvSpPr>
        <p:spPr>
          <a:xfrm>
            <a:off x="7611745" y="5207000"/>
            <a:ext cx="278130" cy="250190"/>
          </a:xfrm>
          <a:prstGeom prst="ellipse">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a:solidFill>
                  <a:srgbClr val="FF0000"/>
                </a:solidFill>
              </a:rPr>
              <a:t>3</a:t>
            </a:r>
            <a:endParaRPr lang="en-US" altLang="zh-CN">
              <a:solidFill>
                <a:srgbClr val="FF0000"/>
              </a:solidFill>
            </a:endParaRPr>
          </a:p>
        </p:txBody>
      </p:sp>
    </p:spTree>
    <p:custDataLst>
      <p:tags r:id="rId8"/>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4"/>
          <p:cNvSpPr txBox="1"/>
          <p:nvPr/>
        </p:nvSpPr>
        <p:spPr>
          <a:xfrm>
            <a:off x="3265805" y="4044315"/>
            <a:ext cx="7054850" cy="1899920"/>
          </a:xfrm>
          <a:prstGeom prst="rect">
            <a:avLst/>
          </a:prstGeom>
          <a:noFill/>
        </p:spPr>
        <p:txBody>
          <a:bodyPr wrap="square" rtlCol="0" anchor="t">
            <a:noAutofit/>
          </a:bodyPr>
          <a:lstStyle/>
          <a:p>
            <a:pPr marL="365125" indent="-282575" algn="l" eaLnBrk="0" hangingPunct="0">
              <a:lnSpc>
                <a:spcPct val="200000"/>
              </a:lnSpc>
              <a:spcBef>
                <a:spcPts val="600"/>
              </a:spcBef>
              <a:buClr>
                <a:schemeClr val="accent1"/>
              </a:buClr>
              <a:buSzPct val="80000"/>
              <a:buFontTx/>
            </a:pPr>
            <a:r>
              <a:rPr lang="zh-CN" altLang="en-US" dirty="0">
                <a:solidFill>
                  <a:schemeClr val="bg1">
                    <a:lumMod val="50000"/>
                  </a:schemeClr>
                </a:solidFill>
                <a:latin typeface="+mn-ea"/>
                <a:ea typeface="华文细黑" panose="02010600040101010101" pitchFamily="2" charset="-122"/>
                <a:sym typeface="+mn-ea"/>
              </a:rPr>
              <a:t>服务电话：+86(0)755-26551963</a:t>
            </a:r>
            <a:endParaRPr lang="zh-CN" altLang="en-US" dirty="0">
              <a:solidFill>
                <a:schemeClr val="bg1">
                  <a:lumMod val="50000"/>
                </a:schemeClr>
              </a:solidFill>
              <a:latin typeface="+mn-ea"/>
              <a:ea typeface="华文细黑" panose="02010600040101010101" pitchFamily="2" charset="-122"/>
              <a:sym typeface="+mn-ea"/>
            </a:endParaRPr>
          </a:p>
          <a:p>
            <a:pPr marL="365125" indent="-282575" algn="l" eaLnBrk="0" hangingPunct="0">
              <a:lnSpc>
                <a:spcPct val="200000"/>
              </a:lnSpc>
              <a:spcBef>
                <a:spcPts val="600"/>
              </a:spcBef>
              <a:buClr>
                <a:schemeClr val="accent1"/>
              </a:buClr>
              <a:buSzPct val="80000"/>
              <a:buFontTx/>
            </a:pPr>
            <a:r>
              <a:rPr lang="zh-CN" altLang="en-US" dirty="0">
                <a:solidFill>
                  <a:schemeClr val="bg1">
                    <a:lumMod val="50000"/>
                  </a:schemeClr>
                </a:solidFill>
                <a:latin typeface="+mn-ea"/>
                <a:ea typeface="华文细黑" panose="02010600040101010101" pitchFamily="2" charset="-122"/>
                <a:sym typeface="+mn-ea"/>
              </a:rPr>
              <a:t>服务邮箱：sales@irissz.com</a:t>
            </a:r>
            <a:endParaRPr lang="zh-CN" altLang="en-US" dirty="0">
              <a:solidFill>
                <a:schemeClr val="bg1">
                  <a:lumMod val="50000"/>
                </a:schemeClr>
              </a:solidFill>
              <a:latin typeface="+mn-ea"/>
              <a:ea typeface="华文细黑" panose="02010600040101010101" pitchFamily="2" charset="-122"/>
              <a:sym typeface="+mn-ea"/>
            </a:endParaRPr>
          </a:p>
          <a:p>
            <a:pPr marL="365125" indent="-282575" algn="l" eaLnBrk="0" hangingPunct="0">
              <a:lnSpc>
                <a:spcPct val="200000"/>
              </a:lnSpc>
              <a:spcBef>
                <a:spcPts val="600"/>
              </a:spcBef>
              <a:buClr>
                <a:schemeClr val="accent1"/>
              </a:buClr>
              <a:buSzPct val="80000"/>
              <a:buFontTx/>
            </a:pPr>
            <a:r>
              <a:rPr lang="zh-CN" altLang="en-US" dirty="0">
                <a:solidFill>
                  <a:schemeClr val="bg1">
                    <a:lumMod val="50000"/>
                  </a:schemeClr>
                </a:solidFill>
                <a:latin typeface="+mn-ea"/>
                <a:ea typeface="华文细黑" panose="02010600040101010101" pitchFamily="2" charset="-122"/>
                <a:sym typeface="+mn-ea"/>
              </a:rPr>
              <a:t>技术支持：爱瑞思软件（深圳）有限公司</a:t>
            </a:r>
            <a:endParaRPr lang="zh-CN" altLang="en-US" dirty="0">
              <a:solidFill>
                <a:schemeClr val="bg1">
                  <a:lumMod val="50000"/>
                </a:schemeClr>
              </a:solidFill>
              <a:latin typeface="+mn-ea"/>
              <a:ea typeface="华文细黑" panose="02010600040101010101" pitchFamily="2" charset="-122"/>
              <a:sym typeface="+mn-ea"/>
            </a:endParaRPr>
          </a:p>
        </p:txBody>
      </p:sp>
      <p:sp>
        <p:nvSpPr>
          <p:cNvPr id="5" name="Title 3"/>
          <p:cNvSpPr>
            <a:spLocks noGrp="1"/>
          </p:cNvSpPr>
          <p:nvPr/>
        </p:nvSpPr>
        <p:spPr>
          <a:xfrm>
            <a:off x="1523845" y="1953998"/>
            <a:ext cx="9144000" cy="107686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ysClr val="windowText" lastClr="000000"/>
                </a:solidFill>
                <a:latin typeface="Calibri Light" panose="020F0302020204030204" charset="0"/>
                <a:ea typeface="+mn-ea"/>
                <a:cs typeface="+mn-ea"/>
              </a:defRPr>
            </a:lvl1pPr>
          </a:lstStyle>
          <a:p>
            <a:pPr algn="ctr"/>
            <a:r>
              <a:rPr lang="zh-CN" altLang="en-US" sz="5400" dirty="0" smtClean="0">
                <a:latin typeface="腾祥智黑简-W2" panose="01010104010101010101" charset="-122"/>
                <a:ea typeface="腾祥智黑简-W2" panose="01010104010101010101" charset="-122"/>
              </a:rPr>
              <a:t>让科研更高效</a:t>
            </a:r>
            <a:endParaRPr lang="zh-CN" altLang="en-US" sz="5400" dirty="0" smtClean="0">
              <a:latin typeface="腾祥智黑简-W2" panose="01010104010101010101" charset="-122"/>
              <a:ea typeface="腾祥智黑简-W2" panose="01010104010101010101" charset="-122"/>
            </a:endParaRPr>
          </a:p>
        </p:txBody>
      </p:sp>
      <p:sp>
        <p:nvSpPr>
          <p:cNvPr id="12" name="矩形 11"/>
          <p:cNvSpPr/>
          <p:nvPr/>
        </p:nvSpPr>
        <p:spPr>
          <a:xfrm>
            <a:off x="4899505" y="3153529"/>
            <a:ext cx="2392680" cy="368300"/>
          </a:xfrm>
          <a:prstGeom prst="rect">
            <a:avLst/>
          </a:prstGeom>
        </p:spPr>
        <p:txBody>
          <a:bodyPr wrap="none">
            <a:spAutoFit/>
          </a:bodyPr>
          <a:lstStyle/>
          <a:p>
            <a:pPr algn="ctr"/>
            <a:r>
              <a:rPr lang="en-US" dirty="0" smtClean="0">
                <a:hlinkClick r:id="rId1"/>
              </a:rPr>
              <a:t>http://www.irissz.com/</a:t>
            </a:r>
            <a:endParaRPr lang="zh-CN" altLang="en-US" dirty="0"/>
          </a:p>
        </p:txBody>
      </p:sp>
      <p:sp>
        <p:nvSpPr>
          <p:cNvPr id="13" name="Rectangle 12"/>
          <p:cNvSpPr/>
          <p:nvPr/>
        </p:nvSpPr>
        <p:spPr>
          <a:xfrm>
            <a:off x="57842" y="219564"/>
            <a:ext cx="673892" cy="56737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custDataLst>
              <p:tags r:id="rId1"/>
            </p:custDataLst>
          </p:nvPr>
        </p:nvCxnSpPr>
        <p:spPr>
          <a:xfrm>
            <a:off x="435928" y="895668"/>
            <a:ext cx="9780270" cy="2921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796" name="矩形 26"/>
          <p:cNvSpPr/>
          <p:nvPr>
            <p:custDataLst>
              <p:tags r:id="rId2"/>
            </p:custDataLst>
          </p:nvPr>
        </p:nvSpPr>
        <p:spPr>
          <a:xfrm>
            <a:off x="606425" y="431165"/>
            <a:ext cx="5845810" cy="4140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zh-CN" altLang="en-US" sz="2100" b="1" dirty="0">
                <a:latin typeface="黑体" panose="02010600030101010101" charset="-122"/>
                <a:ea typeface="黑体" panose="02010600030101010101" charset="-122"/>
              </a:rPr>
              <a:t>三亚崖州湾科技城科研项目管理系统</a:t>
            </a:r>
            <a:endParaRPr lang="zh-CN" altLang="en-US" sz="2100" b="1" dirty="0">
              <a:latin typeface="黑体" panose="02010600030101010101" charset="-122"/>
              <a:ea typeface="黑体" panose="02010600030101010101" charset="-122"/>
            </a:endParaRPr>
          </a:p>
        </p:txBody>
      </p:sp>
      <p:sp>
        <p:nvSpPr>
          <p:cNvPr id="21" name="Rectangle 2"/>
          <p:cNvSpPr txBox="1"/>
          <p:nvPr>
            <p:custDataLst>
              <p:tags r:id="rId3"/>
            </p:custDataLst>
          </p:nvPr>
        </p:nvSpPr>
        <p:spPr>
          <a:xfrm>
            <a:off x="7525703" y="431165"/>
            <a:ext cx="2492375"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2800" b="1" dirty="0">
                <a:latin typeface="方正姚体" panose="02010601030101010101" pitchFamily="2" charset="-122"/>
                <a:ea typeface="方正姚体" panose="02010601030101010101" pitchFamily="2" charset="-122"/>
                <a:sym typeface="+mn-ea"/>
              </a:rPr>
              <a:t>主 要 内 容</a:t>
            </a:r>
            <a:endParaRPr lang="zh-CN" altLang="en-US" sz="2800" b="1" dirty="0">
              <a:latin typeface="方正姚体" panose="02010601030101010101" pitchFamily="2" charset="-122"/>
              <a:ea typeface="方正姚体" panose="02010601030101010101" pitchFamily="2" charset="-122"/>
            </a:endParaRPr>
          </a:p>
        </p:txBody>
      </p:sp>
      <p:grpSp>
        <p:nvGrpSpPr>
          <p:cNvPr id="39" name="Group 19"/>
          <p:cNvGrpSpPr/>
          <p:nvPr/>
        </p:nvGrpSpPr>
        <p:grpSpPr>
          <a:xfrm>
            <a:off x="3405506" y="3277870"/>
            <a:ext cx="5222875" cy="609021"/>
            <a:chOff x="1152" y="2413"/>
            <a:chExt cx="3408" cy="419"/>
          </a:xfrm>
        </p:grpSpPr>
        <p:grpSp>
          <p:nvGrpSpPr>
            <p:cNvPr id="40" name="Group 20"/>
            <p:cNvGrpSpPr/>
            <p:nvPr/>
          </p:nvGrpSpPr>
          <p:grpSpPr>
            <a:xfrm>
              <a:off x="1152" y="2413"/>
              <a:ext cx="480" cy="419"/>
              <a:chOff x="1110" y="2656"/>
              <a:chExt cx="1549" cy="1351"/>
            </a:xfrm>
          </p:grpSpPr>
          <p:sp>
            <p:nvSpPr>
              <p:cNvPr id="41" name="AutoShape 21"/>
              <p:cNvSpPr/>
              <p:nvPr>
                <p:custDataLst>
                  <p:tags r:id="rId4"/>
                </p:custDataLst>
              </p:nvPr>
            </p:nvSpPr>
            <p:spPr>
              <a:xfrm>
                <a:off x="1123" y="2679"/>
                <a:ext cx="1536" cy="1328"/>
              </a:xfrm>
              <a:prstGeom prst="hexagon">
                <a:avLst>
                  <a:gd name="adj" fmla="val 28915"/>
                  <a:gd name="vf" fmla="val 115470"/>
                </a:avLst>
              </a:prstGeom>
              <a:solidFill>
                <a:srgbClr val="808080"/>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2000" dirty="0">
                  <a:latin typeface="Arial" panose="020B0604020202020204" pitchFamily="34" charset="0"/>
                </a:endParaRPr>
              </a:p>
            </p:txBody>
          </p:sp>
          <p:sp>
            <p:nvSpPr>
              <p:cNvPr id="42" name="AutoShape 22"/>
              <p:cNvSpPr/>
              <p:nvPr>
                <p:custDataLst>
                  <p:tags r:id="rId5"/>
                </p:custDataLst>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2000" dirty="0">
                  <a:latin typeface="Arial" panose="020B0604020202020204" pitchFamily="34" charset="0"/>
                </a:endParaRPr>
              </a:p>
            </p:txBody>
          </p:sp>
          <p:sp>
            <p:nvSpPr>
              <p:cNvPr id="43" name="AutoShape 23"/>
              <p:cNvSpPr/>
              <p:nvPr>
                <p:custDataLst>
                  <p:tags r:id="rId6"/>
                </p:custDataLst>
              </p:nvPr>
            </p:nvSpPr>
            <p:spPr>
              <a:xfrm>
                <a:off x="1200" y="2737"/>
                <a:ext cx="1349" cy="1167"/>
              </a:xfrm>
              <a:prstGeom prst="hexagon">
                <a:avLst>
                  <a:gd name="adj" fmla="val 28893"/>
                  <a:gd name="vf" fmla="val 115470"/>
                </a:avLst>
              </a:prstGeom>
              <a:solidFill>
                <a:srgbClr val="0070C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2000" dirty="0">
                  <a:latin typeface="Arial" panose="020B0604020202020204" pitchFamily="34" charset="0"/>
                </a:endParaRPr>
              </a:p>
            </p:txBody>
          </p:sp>
        </p:grpSp>
        <p:sp>
          <p:nvSpPr>
            <p:cNvPr id="44" name="Line 24"/>
            <p:cNvSpPr>
              <a:spLocks noChangeShapeType="1"/>
            </p:cNvSpPr>
            <p:nvPr>
              <p:custDataLst>
                <p:tags r:id="rId7"/>
              </p:custDataLst>
            </p:nvPr>
          </p:nvSpPr>
          <p:spPr bwMode="auto">
            <a:xfrm>
              <a:off x="1536" y="2797"/>
              <a:ext cx="3024" cy="0"/>
            </a:xfrm>
            <a:prstGeom prst="line">
              <a:avLst/>
            </a:prstGeom>
            <a:noFill/>
            <a:ln w="25400">
              <a:solidFill>
                <a:schemeClr val="bg1">
                  <a:lumMod val="50000"/>
                </a:schemeClr>
              </a:solidFill>
              <a:prstDash val="sysDot"/>
              <a:round/>
              <a:tailEnd type="oval"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20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5" name="Text Box 25"/>
            <p:cNvSpPr txBox="1"/>
            <p:nvPr>
              <p:custDataLst>
                <p:tags r:id="rId8"/>
              </p:custDataLst>
            </p:nvPr>
          </p:nvSpPr>
          <p:spPr>
            <a:xfrm>
              <a:off x="2031" y="2471"/>
              <a:ext cx="1646" cy="274"/>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zh-CN" altLang="en-US" sz="2000" b="1" dirty="0">
                  <a:solidFill>
                    <a:schemeClr val="tx1"/>
                  </a:solidFill>
                  <a:latin typeface="微软雅黑" panose="020B0503020204020204" charset="-122"/>
                  <a:ea typeface="微软雅黑" panose="020B0503020204020204" charset="-122"/>
                  <a:sym typeface="+mn-ea"/>
                </a:rPr>
                <a:t>注册与登录</a:t>
              </a:r>
              <a:endParaRPr lang="zh-CN" altLang="en-US" sz="2000" b="1" dirty="0">
                <a:solidFill>
                  <a:schemeClr val="tx1"/>
                </a:solidFill>
                <a:latin typeface="微软雅黑" panose="020B0503020204020204" charset="-122"/>
                <a:ea typeface="微软雅黑" panose="020B0503020204020204" charset="-122"/>
                <a:sym typeface="+mn-ea"/>
              </a:endParaRPr>
            </a:p>
          </p:txBody>
        </p:sp>
        <p:sp>
          <p:nvSpPr>
            <p:cNvPr id="46" name="Text Box 26"/>
            <p:cNvSpPr txBox="1"/>
            <p:nvPr>
              <p:custDataLst>
                <p:tags r:id="rId9"/>
              </p:custDataLst>
            </p:nvPr>
          </p:nvSpPr>
          <p:spPr>
            <a:xfrm>
              <a:off x="1281" y="2475"/>
              <a:ext cx="211" cy="274"/>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en-US" altLang="zh-CN" sz="2000" b="1" dirty="0">
                  <a:solidFill>
                    <a:schemeClr val="bg1"/>
                  </a:solidFill>
                  <a:latin typeface="Arial" panose="020B0604020202020204" pitchFamily="34" charset="0"/>
                </a:rPr>
                <a:t>2</a:t>
              </a:r>
              <a:endParaRPr lang="en-US" altLang="zh-CN" sz="2000" b="1" dirty="0">
                <a:solidFill>
                  <a:schemeClr val="bg1"/>
                </a:solidFill>
                <a:latin typeface="Arial" panose="020B0604020202020204" pitchFamily="34" charset="0"/>
              </a:endParaRPr>
            </a:p>
          </p:txBody>
        </p:sp>
      </p:grpSp>
      <p:grpSp>
        <p:nvGrpSpPr>
          <p:cNvPr id="17416" name="Group 19"/>
          <p:cNvGrpSpPr/>
          <p:nvPr/>
        </p:nvGrpSpPr>
        <p:grpSpPr>
          <a:xfrm>
            <a:off x="3385503" y="4145280"/>
            <a:ext cx="5222875" cy="609600"/>
            <a:chOff x="1152" y="2413"/>
            <a:chExt cx="3408" cy="419"/>
          </a:xfrm>
        </p:grpSpPr>
        <p:grpSp>
          <p:nvGrpSpPr>
            <p:cNvPr id="17431" name="Group 20"/>
            <p:cNvGrpSpPr/>
            <p:nvPr/>
          </p:nvGrpSpPr>
          <p:grpSpPr>
            <a:xfrm>
              <a:off x="1152" y="2413"/>
              <a:ext cx="480" cy="419"/>
              <a:chOff x="1110" y="2656"/>
              <a:chExt cx="1549" cy="1351"/>
            </a:xfrm>
          </p:grpSpPr>
          <p:sp>
            <p:nvSpPr>
              <p:cNvPr id="17434" name="AutoShape 21"/>
              <p:cNvSpPr/>
              <p:nvPr>
                <p:custDataLst>
                  <p:tags r:id="rId10"/>
                </p:custDataLst>
              </p:nvPr>
            </p:nvSpPr>
            <p:spPr>
              <a:xfrm>
                <a:off x="1123" y="2679"/>
                <a:ext cx="1536" cy="1328"/>
              </a:xfrm>
              <a:prstGeom prst="hexagon">
                <a:avLst>
                  <a:gd name="adj" fmla="val 28915"/>
                  <a:gd name="vf" fmla="val 115470"/>
                </a:avLst>
              </a:prstGeom>
              <a:solidFill>
                <a:srgbClr val="808080"/>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2000" dirty="0">
                  <a:latin typeface="Arial" panose="020B0604020202020204" pitchFamily="34" charset="0"/>
                </a:endParaRPr>
              </a:p>
            </p:txBody>
          </p:sp>
          <p:sp>
            <p:nvSpPr>
              <p:cNvPr id="17435" name="AutoShape 22"/>
              <p:cNvSpPr/>
              <p:nvPr>
                <p:custDataLst>
                  <p:tags r:id="rId11"/>
                </p:custDataLst>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2000" dirty="0">
                  <a:latin typeface="Arial" panose="020B0604020202020204" pitchFamily="34" charset="0"/>
                </a:endParaRPr>
              </a:p>
            </p:txBody>
          </p:sp>
          <p:sp>
            <p:nvSpPr>
              <p:cNvPr id="17436" name="AutoShape 23"/>
              <p:cNvSpPr/>
              <p:nvPr>
                <p:custDataLst>
                  <p:tags r:id="rId12"/>
                </p:custDataLst>
              </p:nvPr>
            </p:nvSpPr>
            <p:spPr>
              <a:xfrm>
                <a:off x="1200" y="2737"/>
                <a:ext cx="1349" cy="1167"/>
              </a:xfrm>
              <a:prstGeom prst="hexagon">
                <a:avLst>
                  <a:gd name="adj" fmla="val 28893"/>
                  <a:gd name="vf" fmla="val 115470"/>
                </a:avLst>
              </a:prstGeom>
              <a:solidFill>
                <a:srgbClr val="0070C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2000" dirty="0">
                  <a:latin typeface="Arial" panose="020B0604020202020204" pitchFamily="34" charset="0"/>
                </a:endParaRPr>
              </a:p>
            </p:txBody>
          </p:sp>
        </p:grpSp>
        <p:sp>
          <p:nvSpPr>
            <p:cNvPr id="58" name="Line 24"/>
            <p:cNvSpPr>
              <a:spLocks noChangeShapeType="1"/>
            </p:cNvSpPr>
            <p:nvPr>
              <p:custDataLst>
                <p:tags r:id="rId13"/>
              </p:custDataLst>
            </p:nvPr>
          </p:nvSpPr>
          <p:spPr bwMode="auto">
            <a:xfrm>
              <a:off x="1536" y="2797"/>
              <a:ext cx="3024" cy="0"/>
            </a:xfrm>
            <a:prstGeom prst="line">
              <a:avLst/>
            </a:prstGeom>
            <a:noFill/>
            <a:ln w="25400">
              <a:solidFill>
                <a:schemeClr val="bg1">
                  <a:lumMod val="50000"/>
                </a:schemeClr>
              </a:solidFill>
              <a:prstDash val="sysDot"/>
              <a:round/>
              <a:tailEnd type="oval"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20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7433" name="Text Box 26"/>
            <p:cNvSpPr txBox="1"/>
            <p:nvPr>
              <p:custDataLst>
                <p:tags r:id="rId14"/>
              </p:custDataLst>
            </p:nvPr>
          </p:nvSpPr>
          <p:spPr>
            <a:xfrm>
              <a:off x="1281" y="2475"/>
              <a:ext cx="211" cy="274"/>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en-US" altLang="zh-CN" sz="2000" b="1" dirty="0">
                  <a:solidFill>
                    <a:schemeClr val="bg1"/>
                  </a:solidFill>
                  <a:latin typeface="Arial" panose="020B0604020202020204" pitchFamily="34" charset="0"/>
                </a:rPr>
                <a:t>3</a:t>
              </a:r>
              <a:endParaRPr lang="en-US" altLang="zh-CN" sz="2000" b="1" dirty="0">
                <a:solidFill>
                  <a:schemeClr val="bg1"/>
                </a:solidFill>
                <a:latin typeface="Arial" panose="020B0604020202020204" pitchFamily="34" charset="0"/>
              </a:endParaRPr>
            </a:p>
          </p:txBody>
        </p:sp>
      </p:grpSp>
      <p:sp>
        <p:nvSpPr>
          <p:cNvPr id="47" name="Text Box 25"/>
          <p:cNvSpPr txBox="1"/>
          <p:nvPr>
            <p:custDataLst>
              <p:tags r:id="rId15"/>
            </p:custDataLst>
          </p:nvPr>
        </p:nvSpPr>
        <p:spPr>
          <a:xfrm>
            <a:off x="5181918" y="4204970"/>
            <a:ext cx="1622425" cy="39878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zh-CN" altLang="en-US" sz="2000" b="1" dirty="0">
                <a:solidFill>
                  <a:schemeClr val="tx1"/>
                </a:solidFill>
                <a:latin typeface="微软雅黑" panose="020B0503020204020204" charset="-122"/>
                <a:ea typeface="微软雅黑" panose="020B0503020204020204" charset="-122"/>
              </a:rPr>
              <a:t>填报与审核</a:t>
            </a:r>
            <a:endParaRPr lang="zh-CN" altLang="en-US" sz="2000" b="1" dirty="0">
              <a:solidFill>
                <a:schemeClr val="tx1"/>
              </a:solidFill>
              <a:latin typeface="微软雅黑" panose="020B0503020204020204" charset="-122"/>
              <a:ea typeface="微软雅黑" panose="020B0503020204020204" charset="-122"/>
            </a:endParaRPr>
          </a:p>
        </p:txBody>
      </p:sp>
      <p:grpSp>
        <p:nvGrpSpPr>
          <p:cNvPr id="48" name="Group 20"/>
          <p:cNvGrpSpPr/>
          <p:nvPr/>
        </p:nvGrpSpPr>
        <p:grpSpPr>
          <a:xfrm rot="0">
            <a:off x="3426143" y="2502535"/>
            <a:ext cx="735330" cy="609600"/>
            <a:chOff x="1110" y="2656"/>
            <a:chExt cx="1549" cy="1351"/>
          </a:xfrm>
        </p:grpSpPr>
        <p:sp>
          <p:nvSpPr>
            <p:cNvPr id="49" name="AutoShape 21"/>
            <p:cNvSpPr/>
            <p:nvPr>
              <p:custDataLst>
                <p:tags r:id="rId16"/>
              </p:custDataLst>
            </p:nvPr>
          </p:nvSpPr>
          <p:spPr>
            <a:xfrm>
              <a:off x="1123" y="2679"/>
              <a:ext cx="1536" cy="1328"/>
            </a:xfrm>
            <a:prstGeom prst="hexagon">
              <a:avLst>
                <a:gd name="adj" fmla="val 28915"/>
                <a:gd name="vf" fmla="val 115470"/>
              </a:avLst>
            </a:prstGeom>
            <a:solidFill>
              <a:srgbClr val="808080"/>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2000" dirty="0">
                <a:latin typeface="Arial" panose="020B0604020202020204" pitchFamily="34" charset="0"/>
              </a:endParaRPr>
            </a:p>
          </p:txBody>
        </p:sp>
        <p:sp>
          <p:nvSpPr>
            <p:cNvPr id="51" name="AutoShape 22"/>
            <p:cNvSpPr/>
            <p:nvPr>
              <p:custDataLst>
                <p:tags r:id="rId17"/>
              </p:custDataLst>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2000" dirty="0">
                <a:latin typeface="Arial" panose="020B0604020202020204" pitchFamily="34" charset="0"/>
              </a:endParaRPr>
            </a:p>
          </p:txBody>
        </p:sp>
        <p:sp>
          <p:nvSpPr>
            <p:cNvPr id="52" name="AutoShape 23"/>
            <p:cNvSpPr/>
            <p:nvPr>
              <p:custDataLst>
                <p:tags r:id="rId18"/>
              </p:custDataLst>
            </p:nvPr>
          </p:nvSpPr>
          <p:spPr>
            <a:xfrm>
              <a:off x="1200" y="2737"/>
              <a:ext cx="1349" cy="1167"/>
            </a:xfrm>
            <a:prstGeom prst="hexagon">
              <a:avLst>
                <a:gd name="adj" fmla="val 28893"/>
                <a:gd name="vf" fmla="val 115470"/>
              </a:avLst>
            </a:prstGeom>
            <a:solidFill>
              <a:srgbClr val="0070C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2000" dirty="0">
                <a:latin typeface="Arial" panose="020B0604020202020204" pitchFamily="34" charset="0"/>
              </a:endParaRPr>
            </a:p>
          </p:txBody>
        </p:sp>
      </p:grpSp>
      <p:sp>
        <p:nvSpPr>
          <p:cNvPr id="53" name="Line 24"/>
          <p:cNvSpPr>
            <a:spLocks noChangeShapeType="1"/>
          </p:cNvSpPr>
          <p:nvPr>
            <p:custDataLst>
              <p:tags r:id="rId19"/>
            </p:custDataLst>
          </p:nvPr>
        </p:nvSpPr>
        <p:spPr bwMode="auto">
          <a:xfrm>
            <a:off x="4014788" y="3060700"/>
            <a:ext cx="4634230" cy="0"/>
          </a:xfrm>
          <a:prstGeom prst="line">
            <a:avLst/>
          </a:prstGeom>
          <a:noFill/>
          <a:ln w="25400">
            <a:solidFill>
              <a:schemeClr val="bg1">
                <a:lumMod val="50000"/>
              </a:schemeClr>
            </a:solidFill>
            <a:prstDash val="sysDot"/>
            <a:round/>
            <a:tailEnd type="oval"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20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4" name="Text Box 25"/>
          <p:cNvSpPr txBox="1"/>
          <p:nvPr>
            <p:custDataLst>
              <p:tags r:id="rId20"/>
            </p:custDataLst>
          </p:nvPr>
        </p:nvSpPr>
        <p:spPr>
          <a:xfrm>
            <a:off x="5039678" y="2551430"/>
            <a:ext cx="2047240" cy="398780"/>
          </a:xfrm>
          <a:prstGeom prst="rect">
            <a:avLst/>
          </a:prstGeom>
          <a:gradFill>
            <a:gsLst>
              <a:gs pos="0">
                <a:srgbClr val="FECF40"/>
              </a:gs>
              <a:gs pos="100000">
                <a:srgbClr val="846C21"/>
              </a:gs>
            </a:gsLst>
            <a:lin scaled="0"/>
          </a:grad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zh-CN" altLang="en-US" sz="2000" b="1" dirty="0">
                <a:solidFill>
                  <a:schemeClr val="tx1"/>
                </a:solidFill>
                <a:latin typeface="微软雅黑" panose="020B0503020204020204" charset="-122"/>
                <a:ea typeface="微软雅黑" panose="020B0503020204020204" charset="-122"/>
              </a:rPr>
              <a:t>申请书填报流程</a:t>
            </a:r>
            <a:endParaRPr lang="zh-CN" altLang="en-US" sz="2000" b="1" dirty="0">
              <a:solidFill>
                <a:schemeClr val="tx1"/>
              </a:solidFill>
              <a:latin typeface="微软雅黑" panose="020B0503020204020204" charset="-122"/>
              <a:ea typeface="微软雅黑" panose="020B0503020204020204" charset="-122"/>
            </a:endParaRPr>
          </a:p>
        </p:txBody>
      </p:sp>
      <p:sp>
        <p:nvSpPr>
          <p:cNvPr id="55" name="Text Box 26"/>
          <p:cNvSpPr txBox="1"/>
          <p:nvPr>
            <p:custDataLst>
              <p:tags r:id="rId21"/>
            </p:custDataLst>
          </p:nvPr>
        </p:nvSpPr>
        <p:spPr>
          <a:xfrm>
            <a:off x="3623310" y="2592705"/>
            <a:ext cx="323850" cy="398780"/>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en-US" altLang="zh-CN" sz="2000" b="1" dirty="0">
                <a:solidFill>
                  <a:schemeClr val="bg1"/>
                </a:solidFill>
                <a:latin typeface="Arial" panose="020B0604020202020204" pitchFamily="34" charset="0"/>
              </a:rPr>
              <a:t>1</a:t>
            </a:r>
            <a:endParaRPr lang="en-US" altLang="zh-CN" sz="2000" b="1" dirty="0">
              <a:solidFill>
                <a:schemeClr val="bg1"/>
              </a:solidFill>
              <a:latin typeface="Arial" panose="020B0604020202020204" pitchFamily="34" charset="0"/>
            </a:endParaRPr>
          </a:p>
        </p:txBody>
      </p:sp>
    </p:spTree>
    <p:custDataLst>
      <p:tags r:id="rId22"/>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p:txBody>
          <a:bodyPr anchor="ctr" anchorCtr="0"/>
          <a:lstStyle/>
          <a:p>
            <a:pPr algn="l">
              <a:buClrTx/>
              <a:buSzTx/>
              <a:buFontTx/>
            </a:pPr>
            <a:r>
              <a:rPr smtClean="0">
                <a:sym typeface="+mn-ea"/>
              </a:rPr>
              <a:t>1-</a:t>
            </a:r>
            <a:r>
              <a:rPr smtClean="0">
                <a:sym typeface="+mn-ea"/>
              </a:rPr>
              <a:t>申请书填写流程</a:t>
            </a:r>
            <a:endParaRPr lang="zh-CN" altLang="en-US" smtClean="0"/>
          </a:p>
        </p:txBody>
      </p:sp>
      <p:sp>
        <p:nvSpPr>
          <p:cNvPr id="83" name="AutoShape 40"/>
          <p:cNvSpPr>
            <a:spLocks noChangeAspect="1"/>
          </p:cNvSpPr>
          <p:nvPr/>
        </p:nvSpPr>
        <p:spPr>
          <a:xfrm>
            <a:off x="2105025" y="1268730"/>
            <a:ext cx="7554595" cy="4654550"/>
          </a:xfrm>
          <a:prstGeom prst="rect">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1200" b="1" dirty="0">
              <a:solidFill>
                <a:schemeClr val="tx1"/>
              </a:solidFill>
              <a:latin typeface="Arial" panose="020B0604020202020204" pitchFamily="34" charset="0"/>
            </a:endParaRPr>
          </a:p>
        </p:txBody>
      </p:sp>
      <p:sp>
        <p:nvSpPr>
          <p:cNvPr id="84" name="矩形 70"/>
          <p:cNvSpPr/>
          <p:nvPr/>
        </p:nvSpPr>
        <p:spPr>
          <a:xfrm>
            <a:off x="2345055" y="1724025"/>
            <a:ext cx="1188085" cy="312420"/>
          </a:xfrm>
          <a:prstGeom prst="rect">
            <a:avLst/>
          </a:prstGeom>
          <a:solidFill>
            <a:srgbClr val="FFFFFF"/>
          </a:solidFill>
          <a:ln w="317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zh-CN" altLang="en-US" sz="1200" b="1" dirty="0">
                <a:solidFill>
                  <a:schemeClr val="tx1"/>
                </a:solidFill>
                <a:latin typeface="Arial" panose="020B0604020202020204" pitchFamily="34" charset="0"/>
                <a:cs typeface="Times New Roman" panose="02020603050405020304" pitchFamily="18" charset="0"/>
              </a:rPr>
              <a:t>申报人</a:t>
            </a:r>
            <a:endParaRPr lang="zh-CN" altLang="en-US" sz="1200" b="1" dirty="0">
              <a:solidFill>
                <a:schemeClr val="tx1"/>
              </a:solidFill>
              <a:latin typeface="Arial" panose="020B0604020202020204" pitchFamily="34" charset="0"/>
              <a:cs typeface="Times New Roman" panose="02020603050405020304" pitchFamily="18" charset="0"/>
            </a:endParaRPr>
          </a:p>
        </p:txBody>
      </p:sp>
      <p:sp>
        <p:nvSpPr>
          <p:cNvPr id="85" name="矩形 71"/>
          <p:cNvSpPr/>
          <p:nvPr/>
        </p:nvSpPr>
        <p:spPr>
          <a:xfrm>
            <a:off x="4822190" y="1724025"/>
            <a:ext cx="1188085" cy="311150"/>
          </a:xfrm>
          <a:prstGeom prst="rect">
            <a:avLst/>
          </a:prstGeom>
          <a:solidFill>
            <a:srgbClr val="FFFFFF"/>
          </a:solidFill>
          <a:ln w="317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zh-CN" altLang="zh-CN" sz="1200" b="1" dirty="0">
                <a:solidFill>
                  <a:schemeClr val="tx1"/>
                </a:solidFill>
                <a:latin typeface="Arial" panose="020B0604020202020204" pitchFamily="34" charset="0"/>
                <a:cs typeface="Times New Roman" panose="02020603050405020304" pitchFamily="18" charset="0"/>
              </a:rPr>
              <a:t>依托单位</a:t>
            </a:r>
            <a:endParaRPr lang="zh-CN" altLang="zh-CN" sz="1200" b="1" dirty="0">
              <a:solidFill>
                <a:schemeClr val="tx1"/>
              </a:solidFill>
              <a:latin typeface="Arial" panose="020B0604020202020204" pitchFamily="34" charset="0"/>
              <a:cs typeface="Times New Roman" panose="02020603050405020304" pitchFamily="18" charset="0"/>
            </a:endParaRPr>
          </a:p>
        </p:txBody>
      </p:sp>
      <p:sp>
        <p:nvSpPr>
          <p:cNvPr id="86" name="矩形 72"/>
          <p:cNvSpPr/>
          <p:nvPr/>
        </p:nvSpPr>
        <p:spPr>
          <a:xfrm>
            <a:off x="7686675" y="1724025"/>
            <a:ext cx="1382395" cy="311150"/>
          </a:xfrm>
          <a:prstGeom prst="rect">
            <a:avLst/>
          </a:prstGeom>
          <a:solidFill>
            <a:srgbClr val="FFFFFF"/>
          </a:solidFill>
          <a:ln w="317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algn="ctr">
              <a:buClrTx/>
              <a:buSzTx/>
              <a:buNone/>
            </a:pPr>
            <a:r>
              <a:rPr lang="zh-CN" altLang="en-US" sz="1200" b="1" dirty="0">
                <a:solidFill>
                  <a:schemeClr val="tx1"/>
                </a:solidFill>
                <a:latin typeface="Arial" panose="020B0604020202020204" pitchFamily="34" charset="0"/>
              </a:rPr>
              <a:t>业务部门</a:t>
            </a:r>
            <a:endParaRPr lang="zh-CN" altLang="en-US" sz="1200" b="1" dirty="0">
              <a:solidFill>
                <a:schemeClr val="tx1"/>
              </a:solidFill>
              <a:latin typeface="Arial" panose="020B0604020202020204" pitchFamily="34" charset="0"/>
              <a:sym typeface="+mn-ea"/>
            </a:endParaRPr>
          </a:p>
        </p:txBody>
      </p:sp>
      <p:sp>
        <p:nvSpPr>
          <p:cNvPr id="87" name="文本框 86"/>
          <p:cNvSpPr txBox="1"/>
          <p:nvPr>
            <p:custDataLst>
              <p:tags r:id="rId2"/>
            </p:custDataLst>
          </p:nvPr>
        </p:nvSpPr>
        <p:spPr>
          <a:xfrm>
            <a:off x="2301558" y="2781300"/>
            <a:ext cx="1270635" cy="275590"/>
          </a:xfrm>
          <a:prstGeom prst="rect">
            <a:avLst/>
          </a:prstGeom>
          <a:noFill/>
          <a:ln>
            <a:solidFill>
              <a:schemeClr val="accent1"/>
            </a:solidFill>
          </a:ln>
        </p:spPr>
        <p:txBody>
          <a:bodyPr wrap="square" rtlCol="0" anchor="ctr" anchorCtr="0">
            <a:spAutoFit/>
          </a:bodyPr>
          <a:p>
            <a:pPr algn="ctr"/>
            <a:r>
              <a:rPr lang="zh-CN" altLang="en-US" sz="1200">
                <a:solidFill>
                  <a:schemeClr val="tx1"/>
                </a:solidFill>
              </a:rPr>
              <a:t>登录系统</a:t>
            </a:r>
            <a:endParaRPr lang="zh-CN" altLang="en-US" sz="1200">
              <a:solidFill>
                <a:schemeClr val="tx1"/>
              </a:solidFill>
            </a:endParaRPr>
          </a:p>
        </p:txBody>
      </p:sp>
      <p:sp>
        <p:nvSpPr>
          <p:cNvPr id="88" name="文本框 87"/>
          <p:cNvSpPr txBox="1"/>
          <p:nvPr>
            <p:custDataLst>
              <p:tags r:id="rId3"/>
            </p:custDataLst>
          </p:nvPr>
        </p:nvSpPr>
        <p:spPr>
          <a:xfrm>
            <a:off x="2301240" y="3359150"/>
            <a:ext cx="1271270" cy="275590"/>
          </a:xfrm>
          <a:prstGeom prst="rect">
            <a:avLst/>
          </a:prstGeom>
          <a:noFill/>
          <a:ln>
            <a:solidFill>
              <a:schemeClr val="accent1"/>
            </a:solidFill>
          </a:ln>
        </p:spPr>
        <p:txBody>
          <a:bodyPr wrap="square" rtlCol="0">
            <a:spAutoFit/>
          </a:bodyPr>
          <a:p>
            <a:pPr algn="ctr"/>
            <a:r>
              <a:rPr lang="zh-CN" altLang="en-US" sz="1200">
                <a:solidFill>
                  <a:schemeClr val="tx1"/>
                </a:solidFill>
              </a:rPr>
              <a:t>填写申请书</a:t>
            </a:r>
            <a:endParaRPr lang="zh-CN" altLang="en-US" sz="1200">
              <a:solidFill>
                <a:schemeClr val="tx1"/>
              </a:solidFill>
            </a:endParaRPr>
          </a:p>
        </p:txBody>
      </p:sp>
      <p:sp>
        <p:nvSpPr>
          <p:cNvPr id="89" name="文本框 88"/>
          <p:cNvSpPr txBox="1"/>
          <p:nvPr>
            <p:custDataLst>
              <p:tags r:id="rId4"/>
            </p:custDataLst>
          </p:nvPr>
        </p:nvSpPr>
        <p:spPr>
          <a:xfrm>
            <a:off x="2301558" y="3935095"/>
            <a:ext cx="1270635" cy="275590"/>
          </a:xfrm>
          <a:prstGeom prst="rect">
            <a:avLst/>
          </a:prstGeom>
          <a:noFill/>
          <a:ln>
            <a:solidFill>
              <a:schemeClr val="accent1"/>
            </a:solidFill>
          </a:ln>
        </p:spPr>
        <p:txBody>
          <a:bodyPr wrap="square" rtlCol="0">
            <a:spAutoFit/>
          </a:bodyPr>
          <a:p>
            <a:pPr algn="ctr"/>
            <a:r>
              <a:rPr lang="zh-CN" altLang="en-US" sz="1200">
                <a:solidFill>
                  <a:schemeClr val="tx1"/>
                </a:solidFill>
              </a:rPr>
              <a:t>提交申请书</a:t>
            </a:r>
            <a:endParaRPr lang="zh-CN" altLang="en-US" sz="1200">
              <a:solidFill>
                <a:schemeClr val="tx1"/>
              </a:solidFill>
            </a:endParaRPr>
          </a:p>
        </p:txBody>
      </p:sp>
      <p:sp>
        <p:nvSpPr>
          <p:cNvPr id="90" name="文本框 89"/>
          <p:cNvSpPr txBox="1"/>
          <p:nvPr>
            <p:custDataLst>
              <p:tags r:id="rId5"/>
            </p:custDataLst>
          </p:nvPr>
        </p:nvSpPr>
        <p:spPr>
          <a:xfrm>
            <a:off x="4676775" y="2785745"/>
            <a:ext cx="1372870" cy="275590"/>
          </a:xfrm>
          <a:prstGeom prst="rect">
            <a:avLst/>
          </a:prstGeom>
          <a:noFill/>
          <a:ln>
            <a:solidFill>
              <a:schemeClr val="accent1"/>
            </a:solidFill>
          </a:ln>
        </p:spPr>
        <p:txBody>
          <a:bodyPr wrap="square" rtlCol="0" anchor="ctr" anchorCtr="0">
            <a:spAutoFit/>
          </a:bodyPr>
          <a:p>
            <a:pPr algn="ctr"/>
            <a:r>
              <a:rPr lang="zh-CN" altLang="en-US" sz="1200">
                <a:solidFill>
                  <a:schemeClr val="tx1"/>
                </a:solidFill>
              </a:rPr>
              <a:t>审核申请书</a:t>
            </a:r>
            <a:endParaRPr lang="zh-CN" altLang="en-US" sz="1200">
              <a:solidFill>
                <a:schemeClr val="tx1"/>
              </a:solidFill>
            </a:endParaRPr>
          </a:p>
        </p:txBody>
      </p:sp>
      <p:sp>
        <p:nvSpPr>
          <p:cNvPr id="91" name="菱形 90"/>
          <p:cNvSpPr/>
          <p:nvPr>
            <p:custDataLst>
              <p:tags r:id="rId6"/>
            </p:custDataLst>
          </p:nvPr>
        </p:nvSpPr>
        <p:spPr>
          <a:xfrm>
            <a:off x="4751070" y="3600450"/>
            <a:ext cx="1224280" cy="431800"/>
          </a:xfrm>
          <a:prstGeom prst="diamond">
            <a:avLst/>
          </a:prstGeom>
          <a:solidFill>
            <a:schemeClr val="bg1"/>
          </a:solidFill>
          <a:ln w="9525" cap="flat" cmpd="sng" algn="ctr">
            <a:solidFill>
              <a:schemeClr val="accent1"/>
            </a:solidFill>
            <a:prstDash val="solid"/>
            <a:round/>
            <a:headEnd type="none" w="med" len="med"/>
            <a:tailEnd type="none" w="med" len="med"/>
          </a:ln>
        </p:spPr>
        <p:txBody>
          <a:bodyPr vert="horz" wrap="square" lIns="91440" tIns="45720" rIns="91440" bIns="45720" numCol="1" anchor="t" anchorCtr="0" compatLnSpc="1"/>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0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92" name="文本框 91"/>
          <p:cNvSpPr txBox="1"/>
          <p:nvPr>
            <p:custDataLst>
              <p:tags r:id="rId7"/>
            </p:custDataLst>
          </p:nvPr>
        </p:nvSpPr>
        <p:spPr>
          <a:xfrm>
            <a:off x="5040630" y="3633470"/>
            <a:ext cx="645160" cy="398780"/>
          </a:xfrm>
          <a:prstGeom prst="rect">
            <a:avLst/>
          </a:prstGeom>
          <a:noFill/>
          <a:ln>
            <a:noFill/>
          </a:ln>
        </p:spPr>
        <p:txBody>
          <a:bodyPr wrap="square" rtlCol="0">
            <a:spAutoFit/>
          </a:bodyPr>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en-US" sz="1000" smtClean="0">
                <a:ln>
                  <a:noFill/>
                </a:ln>
                <a:solidFill>
                  <a:schemeClr val="tx1"/>
                </a:solidFill>
                <a:effectLst/>
                <a:sym typeface="+mn-ea"/>
              </a:rPr>
              <a:t>审核</a:t>
            </a:r>
            <a:endParaRPr kumimoji="0" lang="zh-CN" altLang="en-US" sz="10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en-US" sz="1000" smtClean="0">
                <a:ln>
                  <a:noFill/>
                </a:ln>
                <a:solidFill>
                  <a:schemeClr val="tx1"/>
                </a:solidFill>
                <a:effectLst/>
                <a:sym typeface="+mn-ea"/>
              </a:rPr>
              <a:t>通过</a:t>
            </a:r>
            <a:endParaRPr lang="zh-CN" altLang="en-US" sz="1000" smtClean="0">
              <a:ln>
                <a:noFill/>
              </a:ln>
              <a:solidFill>
                <a:schemeClr val="tx1"/>
              </a:solidFill>
              <a:effectLst/>
              <a:sym typeface="+mn-ea"/>
            </a:endParaRPr>
          </a:p>
        </p:txBody>
      </p:sp>
      <p:sp>
        <p:nvSpPr>
          <p:cNvPr id="93" name="文本框 92"/>
          <p:cNvSpPr txBox="1"/>
          <p:nvPr>
            <p:custDataLst>
              <p:tags r:id="rId8"/>
            </p:custDataLst>
          </p:nvPr>
        </p:nvSpPr>
        <p:spPr>
          <a:xfrm>
            <a:off x="7081520" y="2781300"/>
            <a:ext cx="1359535" cy="275590"/>
          </a:xfrm>
          <a:prstGeom prst="rect">
            <a:avLst/>
          </a:prstGeom>
          <a:noFill/>
          <a:ln>
            <a:solidFill>
              <a:schemeClr val="accent1"/>
            </a:solidFill>
          </a:ln>
        </p:spPr>
        <p:txBody>
          <a:bodyPr wrap="square" rtlCol="0" anchor="ctr" anchorCtr="0">
            <a:spAutoFit/>
          </a:bodyPr>
          <a:p>
            <a:pPr algn="ctr"/>
            <a:r>
              <a:rPr lang="zh-CN" altLang="en-US" sz="1200">
                <a:solidFill>
                  <a:schemeClr val="tx1"/>
                </a:solidFill>
              </a:rPr>
              <a:t>受理申请书</a:t>
            </a:r>
            <a:endParaRPr lang="zh-CN" altLang="en-US" sz="1200">
              <a:solidFill>
                <a:schemeClr val="tx1"/>
              </a:solidFill>
            </a:endParaRPr>
          </a:p>
        </p:txBody>
      </p:sp>
      <p:cxnSp>
        <p:nvCxnSpPr>
          <p:cNvPr id="96" name="肘形连接符 95"/>
          <p:cNvCxnSpPr>
            <a:stCxn id="89" idx="3"/>
            <a:endCxn id="90" idx="1"/>
          </p:cNvCxnSpPr>
          <p:nvPr>
            <p:custDataLst>
              <p:tags r:id="rId9"/>
            </p:custDataLst>
          </p:nvPr>
        </p:nvCxnSpPr>
        <p:spPr>
          <a:xfrm flipV="1">
            <a:off x="3572510" y="2923540"/>
            <a:ext cx="1104265" cy="1149350"/>
          </a:xfrm>
          <a:prstGeom prst="bentConnector3">
            <a:avLst>
              <a:gd name="adj1" fmla="val 50029"/>
            </a:avLst>
          </a:prstGeom>
          <a:solidFill>
            <a:schemeClr val="accent1"/>
          </a:solidFill>
          <a:ln w="9525" cap="flat" cmpd="sng" algn="ctr">
            <a:solidFill>
              <a:schemeClr val="accent1"/>
            </a:solidFill>
            <a:prstDash val="solid"/>
            <a:round/>
            <a:headEnd type="none" w="med" len="med"/>
            <a:tailEnd type="arrow" w="med" len="med"/>
          </a:ln>
        </p:spPr>
      </p:cxnSp>
      <p:cxnSp>
        <p:nvCxnSpPr>
          <p:cNvPr id="98" name="肘形连接符 97"/>
          <p:cNvCxnSpPr>
            <a:stCxn id="91" idx="3"/>
            <a:endCxn id="93" idx="1"/>
          </p:cNvCxnSpPr>
          <p:nvPr>
            <p:custDataLst>
              <p:tags r:id="rId10"/>
            </p:custDataLst>
          </p:nvPr>
        </p:nvCxnSpPr>
        <p:spPr>
          <a:xfrm flipV="1">
            <a:off x="5975350" y="2919095"/>
            <a:ext cx="1106170" cy="897255"/>
          </a:xfrm>
          <a:prstGeom prst="bentConnector3">
            <a:avLst>
              <a:gd name="adj1" fmla="val 50000"/>
            </a:avLst>
          </a:prstGeom>
          <a:solidFill>
            <a:schemeClr val="accent1"/>
          </a:solidFill>
          <a:ln w="9525" cap="flat" cmpd="sng" algn="ctr">
            <a:solidFill>
              <a:schemeClr val="accent1"/>
            </a:solidFill>
            <a:prstDash val="solid"/>
            <a:round/>
            <a:headEnd type="none" w="med" len="med"/>
            <a:tailEnd type="arrow" w="med" len="med"/>
          </a:ln>
        </p:spPr>
      </p:cxnSp>
      <p:sp>
        <p:nvSpPr>
          <p:cNvPr id="99" name="文本框 98"/>
          <p:cNvSpPr txBox="1"/>
          <p:nvPr>
            <p:custDataLst>
              <p:tags r:id="rId11"/>
            </p:custDataLst>
          </p:nvPr>
        </p:nvSpPr>
        <p:spPr>
          <a:xfrm>
            <a:off x="6010275" y="3211195"/>
            <a:ext cx="408940" cy="245110"/>
          </a:xfrm>
          <a:prstGeom prst="rect">
            <a:avLst/>
          </a:prstGeom>
          <a:noFill/>
          <a:ln>
            <a:noFill/>
          </a:ln>
        </p:spPr>
        <p:txBody>
          <a:bodyPr wrap="square" rtlCol="0">
            <a:spAutoFit/>
          </a:bodyPr>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en-US" sz="1000" smtClean="0">
                <a:ln>
                  <a:noFill/>
                </a:ln>
                <a:solidFill>
                  <a:schemeClr val="tx1"/>
                </a:solidFill>
                <a:effectLst/>
                <a:sym typeface="+mn-ea"/>
              </a:rPr>
              <a:t>是</a:t>
            </a:r>
            <a:endParaRPr lang="zh-CN" altLang="en-US" sz="1000" smtClean="0">
              <a:ln>
                <a:noFill/>
              </a:ln>
              <a:solidFill>
                <a:schemeClr val="tx1"/>
              </a:solidFill>
              <a:effectLst/>
              <a:sym typeface="+mn-ea"/>
            </a:endParaRPr>
          </a:p>
        </p:txBody>
      </p:sp>
      <p:cxnSp>
        <p:nvCxnSpPr>
          <p:cNvPr id="100" name="肘形连接符 99"/>
          <p:cNvCxnSpPr>
            <a:stCxn id="92" idx="2"/>
            <a:endCxn id="101" idx="3"/>
          </p:cNvCxnSpPr>
          <p:nvPr>
            <p:custDataLst>
              <p:tags r:id="rId12"/>
            </p:custDataLst>
          </p:nvPr>
        </p:nvCxnSpPr>
        <p:spPr>
          <a:xfrm rot="5400000">
            <a:off x="3979863" y="3585528"/>
            <a:ext cx="936625" cy="1830070"/>
          </a:xfrm>
          <a:prstGeom prst="bentConnector2">
            <a:avLst/>
          </a:prstGeom>
          <a:solidFill>
            <a:schemeClr val="accent1"/>
          </a:solidFill>
          <a:ln w="9525" cap="flat" cmpd="sng" algn="ctr">
            <a:solidFill>
              <a:schemeClr val="accent1"/>
            </a:solidFill>
            <a:prstDash val="solid"/>
            <a:round/>
            <a:headEnd type="none" w="med" len="med"/>
            <a:tailEnd type="arrow" w="med" len="med"/>
          </a:ln>
        </p:spPr>
      </p:cxnSp>
      <p:sp>
        <p:nvSpPr>
          <p:cNvPr id="101" name="文本框 100"/>
          <p:cNvSpPr txBox="1"/>
          <p:nvPr>
            <p:custDataLst>
              <p:tags r:id="rId13"/>
            </p:custDataLst>
          </p:nvPr>
        </p:nvSpPr>
        <p:spPr>
          <a:xfrm>
            <a:off x="2345690" y="4815205"/>
            <a:ext cx="1187450" cy="306705"/>
          </a:xfrm>
          <a:prstGeom prst="rect">
            <a:avLst/>
          </a:prstGeom>
          <a:gradFill>
            <a:gsLst>
              <a:gs pos="0">
                <a:srgbClr val="FECF40"/>
              </a:gs>
              <a:gs pos="100000">
                <a:srgbClr val="846C21"/>
              </a:gs>
            </a:gsLst>
            <a:lin ang="5400000" scaled="0"/>
          </a:gradFill>
          <a:ln>
            <a:solidFill>
              <a:schemeClr val="accent1"/>
            </a:solidFill>
          </a:ln>
        </p:spPr>
        <p:txBody>
          <a:bodyPr wrap="square" rtlCol="0">
            <a:spAutoFit/>
          </a:bodyPr>
          <a:p>
            <a:pPr algn="ctr"/>
            <a:r>
              <a:rPr lang="zh-CN" altLang="en-US" sz="1400">
                <a:solidFill>
                  <a:schemeClr val="tx1"/>
                </a:solidFill>
              </a:rPr>
              <a:t>退回申报人</a:t>
            </a:r>
            <a:endParaRPr lang="zh-CN" altLang="en-US" sz="1400">
              <a:solidFill>
                <a:schemeClr val="tx1"/>
              </a:solidFill>
            </a:endParaRPr>
          </a:p>
        </p:txBody>
      </p:sp>
      <p:sp>
        <p:nvSpPr>
          <p:cNvPr id="103" name="文本框 102"/>
          <p:cNvSpPr txBox="1"/>
          <p:nvPr>
            <p:custDataLst>
              <p:tags r:id="rId14"/>
            </p:custDataLst>
          </p:nvPr>
        </p:nvSpPr>
        <p:spPr>
          <a:xfrm>
            <a:off x="4751705" y="4570095"/>
            <a:ext cx="645160" cy="245110"/>
          </a:xfrm>
          <a:prstGeom prst="rect">
            <a:avLst/>
          </a:prstGeom>
          <a:noFill/>
          <a:ln>
            <a:noFill/>
          </a:ln>
        </p:spPr>
        <p:txBody>
          <a:bodyPr wrap="square" rtlCol="0">
            <a:spAutoFit/>
          </a:bodyPr>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en-US" sz="1000" smtClean="0">
                <a:ln>
                  <a:noFill/>
                </a:ln>
                <a:solidFill>
                  <a:schemeClr val="tx1"/>
                </a:solidFill>
                <a:effectLst/>
                <a:sym typeface="+mn-ea"/>
              </a:rPr>
              <a:t>否</a:t>
            </a:r>
            <a:endParaRPr lang="zh-CN" altLang="en-US" sz="1000" smtClean="0">
              <a:ln>
                <a:noFill/>
              </a:ln>
              <a:solidFill>
                <a:schemeClr val="tx1"/>
              </a:solidFill>
              <a:effectLst/>
              <a:sym typeface="+mn-ea"/>
            </a:endParaRPr>
          </a:p>
        </p:txBody>
      </p:sp>
      <p:cxnSp>
        <p:nvCxnSpPr>
          <p:cNvPr id="105" name="直接连接符 104"/>
          <p:cNvCxnSpPr/>
          <p:nvPr>
            <p:custDataLst>
              <p:tags r:id="rId15"/>
            </p:custDataLst>
          </p:nvPr>
        </p:nvCxnSpPr>
        <p:spPr>
          <a:xfrm>
            <a:off x="4236085" y="1334135"/>
            <a:ext cx="13970" cy="4993640"/>
          </a:xfrm>
          <a:prstGeom prst="line">
            <a:avLst/>
          </a:prstGeom>
          <a:solidFill>
            <a:schemeClr val="accent1"/>
          </a:solidFill>
          <a:ln w="12700" cap="flat" cmpd="sng" algn="ctr">
            <a:solidFill>
              <a:srgbClr val="FF0000"/>
            </a:solidFill>
            <a:prstDash val="lgDashDot"/>
            <a:round/>
            <a:headEnd type="none" w="med" len="med"/>
            <a:tailEnd type="none" w="med" len="med"/>
          </a:ln>
        </p:spPr>
      </p:cxnSp>
      <p:cxnSp>
        <p:nvCxnSpPr>
          <p:cNvPr id="106" name="直接连接符 105"/>
          <p:cNvCxnSpPr/>
          <p:nvPr>
            <p:custDataLst>
              <p:tags r:id="rId16"/>
            </p:custDataLst>
          </p:nvPr>
        </p:nvCxnSpPr>
        <p:spPr>
          <a:xfrm>
            <a:off x="6477000" y="1334135"/>
            <a:ext cx="13970" cy="4993640"/>
          </a:xfrm>
          <a:prstGeom prst="line">
            <a:avLst/>
          </a:prstGeom>
          <a:solidFill>
            <a:schemeClr val="accent1"/>
          </a:solidFill>
          <a:ln w="12700" cap="flat" cmpd="sng" algn="ctr">
            <a:solidFill>
              <a:srgbClr val="FF0000"/>
            </a:solidFill>
            <a:prstDash val="lgDashDot"/>
            <a:round/>
            <a:headEnd type="none" w="med" len="med"/>
            <a:tailEnd type="none" w="med" len="med"/>
          </a:ln>
        </p:spPr>
      </p:cxnSp>
      <p:sp>
        <p:nvSpPr>
          <p:cNvPr id="107" name="菱形 106"/>
          <p:cNvSpPr/>
          <p:nvPr>
            <p:custDataLst>
              <p:tags r:id="rId17"/>
            </p:custDataLst>
          </p:nvPr>
        </p:nvSpPr>
        <p:spPr>
          <a:xfrm>
            <a:off x="7158990" y="3596005"/>
            <a:ext cx="1224280" cy="431800"/>
          </a:xfrm>
          <a:prstGeom prst="diamond">
            <a:avLst/>
          </a:prstGeom>
          <a:solidFill>
            <a:schemeClr val="bg1"/>
          </a:solidFill>
          <a:ln w="9525" cap="flat" cmpd="sng" algn="ctr">
            <a:solidFill>
              <a:schemeClr val="accent1"/>
            </a:solidFill>
            <a:prstDash val="solid"/>
            <a:round/>
            <a:headEnd type="none" w="med" len="med"/>
            <a:tailEnd type="none" w="med" len="med"/>
          </a:ln>
        </p:spPr>
        <p:txBody>
          <a:bodyPr vert="horz" wrap="square" lIns="91440" tIns="45720" rIns="91440" bIns="45720" numCol="1" anchor="t" anchorCtr="0" compatLnSpc="1"/>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0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08" name="文本框 107"/>
          <p:cNvSpPr txBox="1"/>
          <p:nvPr>
            <p:custDataLst>
              <p:tags r:id="rId18"/>
            </p:custDataLst>
          </p:nvPr>
        </p:nvSpPr>
        <p:spPr>
          <a:xfrm>
            <a:off x="7448550" y="3629025"/>
            <a:ext cx="645160" cy="398780"/>
          </a:xfrm>
          <a:prstGeom prst="rect">
            <a:avLst/>
          </a:prstGeom>
          <a:noFill/>
          <a:ln>
            <a:noFill/>
          </a:ln>
        </p:spPr>
        <p:txBody>
          <a:bodyPr wrap="square" rtlCol="0">
            <a:spAutoFit/>
          </a:bodyPr>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en-US" sz="1000" smtClean="0">
                <a:ln>
                  <a:noFill/>
                </a:ln>
                <a:solidFill>
                  <a:schemeClr val="tx1"/>
                </a:solidFill>
                <a:effectLst/>
                <a:sym typeface="+mn-ea"/>
              </a:rPr>
              <a:t>审核</a:t>
            </a:r>
            <a:endParaRPr kumimoji="0" lang="zh-CN" altLang="en-US" sz="10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en-US" sz="1000" smtClean="0">
                <a:ln>
                  <a:noFill/>
                </a:ln>
                <a:solidFill>
                  <a:schemeClr val="tx1"/>
                </a:solidFill>
                <a:effectLst/>
                <a:sym typeface="+mn-ea"/>
              </a:rPr>
              <a:t>通过</a:t>
            </a:r>
            <a:endParaRPr lang="zh-CN" altLang="en-US" sz="1000" smtClean="0">
              <a:ln>
                <a:noFill/>
              </a:ln>
              <a:solidFill>
                <a:schemeClr val="tx1"/>
              </a:solidFill>
              <a:effectLst/>
              <a:sym typeface="+mn-ea"/>
            </a:endParaRPr>
          </a:p>
        </p:txBody>
      </p:sp>
      <p:sp>
        <p:nvSpPr>
          <p:cNvPr id="109" name="流程图: 终止 108"/>
          <p:cNvSpPr/>
          <p:nvPr/>
        </p:nvSpPr>
        <p:spPr>
          <a:xfrm>
            <a:off x="8811260" y="5295900"/>
            <a:ext cx="1491615" cy="408940"/>
          </a:xfrm>
          <a:prstGeom prst="flowChartTerminator">
            <a:avLst/>
          </a:prstGeom>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a:solidFill>
                  <a:schemeClr val="tx1"/>
                </a:solidFill>
              </a:rPr>
              <a:t>进入评审阶段</a:t>
            </a:r>
            <a:endParaRPr lang="zh-CN" altLang="en-US" sz="1400">
              <a:solidFill>
                <a:schemeClr val="tx1"/>
              </a:solidFill>
            </a:endParaRPr>
          </a:p>
        </p:txBody>
      </p:sp>
      <p:sp>
        <p:nvSpPr>
          <p:cNvPr id="110" name="流程图: 终止 109"/>
          <p:cNvSpPr/>
          <p:nvPr/>
        </p:nvSpPr>
        <p:spPr>
          <a:xfrm>
            <a:off x="2555875" y="2189480"/>
            <a:ext cx="762000" cy="304800"/>
          </a:xfrm>
          <a:prstGeom prst="flowChartTerminator">
            <a:avLst/>
          </a:prstGeom>
          <a:ln>
            <a:solidFill>
              <a:schemeClr val="accent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a:solidFill>
                  <a:schemeClr val="tx1"/>
                </a:solidFill>
              </a:rPr>
              <a:t>开始</a:t>
            </a:r>
            <a:endParaRPr lang="zh-CN" altLang="en-US" sz="1400">
              <a:solidFill>
                <a:schemeClr val="tx1"/>
              </a:solidFill>
            </a:endParaRPr>
          </a:p>
        </p:txBody>
      </p:sp>
      <p:cxnSp>
        <p:nvCxnSpPr>
          <p:cNvPr id="112" name="肘形连接符 111"/>
          <p:cNvCxnSpPr>
            <a:stCxn id="108" idx="2"/>
            <a:endCxn id="101" idx="3"/>
          </p:cNvCxnSpPr>
          <p:nvPr>
            <p:custDataLst>
              <p:tags r:id="rId19"/>
            </p:custDataLst>
          </p:nvPr>
        </p:nvCxnSpPr>
        <p:spPr>
          <a:xfrm rot="5400000">
            <a:off x="5181600" y="2379345"/>
            <a:ext cx="941070" cy="4237990"/>
          </a:xfrm>
          <a:prstGeom prst="bentConnector2">
            <a:avLst/>
          </a:prstGeom>
          <a:solidFill>
            <a:schemeClr val="accent1"/>
          </a:solidFill>
          <a:ln w="9525" cap="flat" cmpd="sng" algn="ctr">
            <a:solidFill>
              <a:schemeClr val="accent1"/>
            </a:solidFill>
            <a:prstDash val="solid"/>
            <a:round/>
            <a:headEnd type="none" w="med" len="med"/>
            <a:tailEnd type="arrow" w="med" len="med"/>
          </a:ln>
        </p:spPr>
      </p:cxnSp>
      <p:sp>
        <p:nvSpPr>
          <p:cNvPr id="113" name="文本框 112"/>
          <p:cNvSpPr txBox="1"/>
          <p:nvPr>
            <p:custDataLst>
              <p:tags r:id="rId20"/>
            </p:custDataLst>
          </p:nvPr>
        </p:nvSpPr>
        <p:spPr>
          <a:xfrm>
            <a:off x="7231380" y="4533900"/>
            <a:ext cx="645160" cy="245110"/>
          </a:xfrm>
          <a:prstGeom prst="rect">
            <a:avLst/>
          </a:prstGeom>
          <a:noFill/>
          <a:ln>
            <a:noFill/>
          </a:ln>
        </p:spPr>
        <p:txBody>
          <a:bodyPr wrap="square" rtlCol="0">
            <a:spAutoFit/>
          </a:bodyPr>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en-US" sz="1000" smtClean="0">
                <a:ln>
                  <a:noFill/>
                </a:ln>
                <a:solidFill>
                  <a:schemeClr val="tx1"/>
                </a:solidFill>
                <a:effectLst/>
                <a:sym typeface="+mn-ea"/>
              </a:rPr>
              <a:t>否</a:t>
            </a:r>
            <a:endParaRPr lang="zh-CN" altLang="en-US" sz="1000" smtClean="0">
              <a:ln>
                <a:noFill/>
              </a:ln>
              <a:solidFill>
                <a:schemeClr val="tx1"/>
              </a:solidFill>
              <a:effectLst/>
              <a:sym typeface="+mn-ea"/>
            </a:endParaRPr>
          </a:p>
        </p:txBody>
      </p:sp>
      <p:cxnSp>
        <p:nvCxnSpPr>
          <p:cNvPr id="114" name="肘形连接符 113"/>
          <p:cNvCxnSpPr>
            <a:stCxn id="107" idx="3"/>
            <a:endCxn id="116" idx="1"/>
          </p:cNvCxnSpPr>
          <p:nvPr>
            <p:custDataLst>
              <p:tags r:id="rId21"/>
            </p:custDataLst>
          </p:nvPr>
        </p:nvCxnSpPr>
        <p:spPr>
          <a:xfrm flipV="1">
            <a:off x="8383270" y="2919095"/>
            <a:ext cx="527685" cy="892810"/>
          </a:xfrm>
          <a:prstGeom prst="bentConnector3">
            <a:avLst>
              <a:gd name="adj1" fmla="val 50060"/>
            </a:avLst>
          </a:prstGeom>
          <a:solidFill>
            <a:schemeClr val="accent1"/>
          </a:solidFill>
          <a:ln w="9525" cap="flat" cmpd="sng" algn="ctr">
            <a:solidFill>
              <a:schemeClr val="accent1"/>
            </a:solidFill>
            <a:prstDash val="solid"/>
            <a:round/>
            <a:headEnd type="none" w="med" len="med"/>
            <a:tailEnd type="arrow" w="med" len="med"/>
          </a:ln>
        </p:spPr>
      </p:cxnSp>
      <p:sp>
        <p:nvSpPr>
          <p:cNvPr id="115" name="文本框 114"/>
          <p:cNvSpPr txBox="1"/>
          <p:nvPr>
            <p:custDataLst>
              <p:tags r:id="rId22"/>
            </p:custDataLst>
          </p:nvPr>
        </p:nvSpPr>
        <p:spPr>
          <a:xfrm>
            <a:off x="8515350" y="3427095"/>
            <a:ext cx="645160" cy="245110"/>
          </a:xfrm>
          <a:prstGeom prst="rect">
            <a:avLst/>
          </a:prstGeom>
          <a:noFill/>
          <a:ln>
            <a:noFill/>
          </a:ln>
        </p:spPr>
        <p:txBody>
          <a:bodyPr wrap="square" rtlCol="0">
            <a:spAutoFit/>
          </a:bodyPr>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en-US" sz="1000" smtClean="0">
                <a:ln>
                  <a:noFill/>
                </a:ln>
                <a:solidFill>
                  <a:schemeClr val="tx1"/>
                </a:solidFill>
                <a:effectLst/>
                <a:sym typeface="+mn-ea"/>
              </a:rPr>
              <a:t>是</a:t>
            </a:r>
            <a:endParaRPr lang="zh-CN" altLang="en-US" sz="1000" smtClean="0">
              <a:ln>
                <a:noFill/>
              </a:ln>
              <a:solidFill>
                <a:schemeClr val="tx1"/>
              </a:solidFill>
              <a:effectLst/>
              <a:sym typeface="+mn-ea"/>
            </a:endParaRPr>
          </a:p>
        </p:txBody>
      </p:sp>
      <p:sp>
        <p:nvSpPr>
          <p:cNvPr id="116" name="文本框 115"/>
          <p:cNvSpPr txBox="1"/>
          <p:nvPr>
            <p:custDataLst>
              <p:tags r:id="rId23"/>
            </p:custDataLst>
          </p:nvPr>
        </p:nvSpPr>
        <p:spPr>
          <a:xfrm>
            <a:off x="8910955" y="2781300"/>
            <a:ext cx="1249680" cy="275590"/>
          </a:xfrm>
          <a:prstGeom prst="rect">
            <a:avLst/>
          </a:prstGeom>
          <a:noFill/>
          <a:ln>
            <a:solidFill>
              <a:schemeClr val="accent1"/>
            </a:solidFill>
          </a:ln>
        </p:spPr>
        <p:txBody>
          <a:bodyPr wrap="square" rtlCol="0" anchor="ctr" anchorCtr="0">
            <a:spAutoFit/>
          </a:bodyPr>
          <a:p>
            <a:pPr algn="ctr"/>
            <a:r>
              <a:rPr lang="zh-CN" altLang="en-US" sz="1200">
                <a:solidFill>
                  <a:schemeClr val="tx1"/>
                </a:solidFill>
              </a:rPr>
              <a:t>形式审查</a:t>
            </a:r>
            <a:endParaRPr lang="zh-CN" altLang="en-US" sz="1200">
              <a:solidFill>
                <a:schemeClr val="tx1"/>
              </a:solidFill>
            </a:endParaRPr>
          </a:p>
        </p:txBody>
      </p:sp>
      <p:sp>
        <p:nvSpPr>
          <p:cNvPr id="117" name="菱形 116"/>
          <p:cNvSpPr/>
          <p:nvPr>
            <p:custDataLst>
              <p:tags r:id="rId24"/>
            </p:custDataLst>
          </p:nvPr>
        </p:nvSpPr>
        <p:spPr>
          <a:xfrm>
            <a:off x="8936355" y="3596005"/>
            <a:ext cx="1224280" cy="431800"/>
          </a:xfrm>
          <a:prstGeom prst="diamond">
            <a:avLst/>
          </a:prstGeom>
          <a:solidFill>
            <a:schemeClr val="bg1"/>
          </a:solidFill>
          <a:ln w="9525" cap="flat" cmpd="sng" algn="ctr">
            <a:solidFill>
              <a:schemeClr val="accent1"/>
            </a:solidFill>
            <a:prstDash val="solid"/>
            <a:round/>
            <a:headEnd type="none" w="med" len="med"/>
            <a:tailEnd type="none" w="med" len="med"/>
          </a:ln>
        </p:spPr>
        <p:txBody>
          <a:bodyPr vert="horz" wrap="square" lIns="91440" tIns="45720" rIns="91440" bIns="45720" numCol="1" anchor="t" anchorCtr="0" compatLnSpc="1"/>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0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118" name="文本框 117"/>
          <p:cNvSpPr txBox="1"/>
          <p:nvPr>
            <p:custDataLst>
              <p:tags r:id="rId25"/>
            </p:custDataLst>
          </p:nvPr>
        </p:nvSpPr>
        <p:spPr>
          <a:xfrm>
            <a:off x="9225915" y="3629025"/>
            <a:ext cx="645160" cy="398780"/>
          </a:xfrm>
          <a:prstGeom prst="rect">
            <a:avLst/>
          </a:prstGeom>
          <a:noFill/>
          <a:ln>
            <a:noFill/>
          </a:ln>
        </p:spPr>
        <p:txBody>
          <a:bodyPr wrap="square" rtlCol="0">
            <a:spAutoFit/>
          </a:bodyPr>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en-US" sz="1000" smtClean="0">
                <a:ln>
                  <a:noFill/>
                </a:ln>
                <a:solidFill>
                  <a:schemeClr val="tx1"/>
                </a:solidFill>
                <a:effectLst/>
                <a:sym typeface="+mn-ea"/>
              </a:rPr>
              <a:t>审核</a:t>
            </a:r>
            <a:endParaRPr kumimoji="0" lang="zh-CN" altLang="en-US" sz="10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en-US" sz="1000" smtClean="0">
                <a:ln>
                  <a:noFill/>
                </a:ln>
                <a:solidFill>
                  <a:schemeClr val="tx1"/>
                </a:solidFill>
                <a:effectLst/>
                <a:sym typeface="+mn-ea"/>
              </a:rPr>
              <a:t>通过</a:t>
            </a:r>
            <a:endParaRPr lang="zh-CN" altLang="en-US" sz="1000" smtClean="0">
              <a:ln>
                <a:noFill/>
              </a:ln>
              <a:solidFill>
                <a:schemeClr val="tx1"/>
              </a:solidFill>
              <a:effectLst/>
              <a:sym typeface="+mn-ea"/>
            </a:endParaRPr>
          </a:p>
        </p:txBody>
      </p:sp>
      <p:cxnSp>
        <p:nvCxnSpPr>
          <p:cNvPr id="119" name="肘形连接符 118"/>
          <p:cNvCxnSpPr>
            <a:stCxn id="117" idx="1"/>
            <a:endCxn id="101" idx="3"/>
          </p:cNvCxnSpPr>
          <p:nvPr>
            <p:custDataLst>
              <p:tags r:id="rId26"/>
            </p:custDataLst>
          </p:nvPr>
        </p:nvCxnSpPr>
        <p:spPr>
          <a:xfrm rot="10800000" flipV="1">
            <a:off x="3533140" y="3811905"/>
            <a:ext cx="5403215" cy="1156970"/>
          </a:xfrm>
          <a:prstGeom prst="bentConnector3">
            <a:avLst>
              <a:gd name="adj1" fmla="val 2185"/>
            </a:avLst>
          </a:prstGeom>
          <a:solidFill>
            <a:schemeClr val="accent1"/>
          </a:solidFill>
          <a:ln w="9525" cap="flat" cmpd="sng" algn="ctr">
            <a:solidFill>
              <a:schemeClr val="accent1"/>
            </a:solidFill>
            <a:prstDash val="solid"/>
            <a:round/>
            <a:headEnd type="none" w="med" len="med"/>
            <a:tailEnd type="arrow" w="med" len="med"/>
          </a:ln>
        </p:spPr>
      </p:cxnSp>
      <p:sp>
        <p:nvSpPr>
          <p:cNvPr id="120" name="文本框 119"/>
          <p:cNvSpPr txBox="1"/>
          <p:nvPr>
            <p:custDataLst>
              <p:tags r:id="rId27"/>
            </p:custDataLst>
          </p:nvPr>
        </p:nvSpPr>
        <p:spPr>
          <a:xfrm>
            <a:off x="8210550" y="4533900"/>
            <a:ext cx="645160" cy="245110"/>
          </a:xfrm>
          <a:prstGeom prst="rect">
            <a:avLst/>
          </a:prstGeom>
          <a:noFill/>
          <a:ln>
            <a:noFill/>
          </a:ln>
        </p:spPr>
        <p:txBody>
          <a:bodyPr wrap="square" rtlCol="0">
            <a:spAutoFit/>
          </a:bodyPr>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en-US" sz="1000" smtClean="0">
                <a:ln>
                  <a:noFill/>
                </a:ln>
                <a:solidFill>
                  <a:schemeClr val="tx1"/>
                </a:solidFill>
                <a:effectLst/>
                <a:sym typeface="+mn-ea"/>
              </a:rPr>
              <a:t>否</a:t>
            </a:r>
            <a:endParaRPr lang="zh-CN" altLang="en-US" sz="1000" smtClean="0">
              <a:ln>
                <a:noFill/>
              </a:ln>
              <a:solidFill>
                <a:schemeClr val="tx1"/>
              </a:solidFill>
              <a:effectLst/>
              <a:sym typeface="+mn-ea"/>
            </a:endParaRPr>
          </a:p>
        </p:txBody>
      </p:sp>
      <p:sp>
        <p:nvSpPr>
          <p:cNvPr id="123" name="文本框 122"/>
          <p:cNvSpPr txBox="1"/>
          <p:nvPr>
            <p:custDataLst>
              <p:tags r:id="rId28"/>
            </p:custDataLst>
          </p:nvPr>
        </p:nvSpPr>
        <p:spPr>
          <a:xfrm>
            <a:off x="9301480" y="4267200"/>
            <a:ext cx="645160" cy="245110"/>
          </a:xfrm>
          <a:prstGeom prst="rect">
            <a:avLst/>
          </a:prstGeom>
          <a:noFill/>
          <a:ln>
            <a:noFill/>
          </a:ln>
        </p:spPr>
        <p:txBody>
          <a:bodyPr wrap="square" rtlCol="0">
            <a:spAutoFit/>
          </a:bodyPr>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en-US" sz="1000" smtClean="0">
                <a:ln>
                  <a:noFill/>
                </a:ln>
                <a:solidFill>
                  <a:schemeClr val="tx1"/>
                </a:solidFill>
                <a:effectLst/>
                <a:sym typeface="+mn-ea"/>
              </a:rPr>
              <a:t>是</a:t>
            </a:r>
            <a:endParaRPr lang="zh-CN" altLang="en-US" sz="1000" smtClean="0">
              <a:ln>
                <a:noFill/>
              </a:ln>
              <a:solidFill>
                <a:schemeClr val="tx1"/>
              </a:solidFill>
              <a:effectLst/>
              <a:sym typeface="+mn-ea"/>
            </a:endParaRPr>
          </a:p>
        </p:txBody>
      </p:sp>
      <p:cxnSp>
        <p:nvCxnSpPr>
          <p:cNvPr id="124" name="直接箭头连接符 123"/>
          <p:cNvCxnSpPr/>
          <p:nvPr/>
        </p:nvCxnSpPr>
        <p:spPr>
          <a:xfrm>
            <a:off x="2939415" y="2494280"/>
            <a:ext cx="0" cy="2870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5" name="直接箭头连接符 124"/>
          <p:cNvCxnSpPr>
            <a:stCxn id="87" idx="2"/>
            <a:endCxn id="88" idx="0"/>
          </p:cNvCxnSpPr>
          <p:nvPr/>
        </p:nvCxnSpPr>
        <p:spPr>
          <a:xfrm>
            <a:off x="2936875" y="3056890"/>
            <a:ext cx="0" cy="3022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6" name="直接箭头连接符 125"/>
          <p:cNvCxnSpPr>
            <a:stCxn id="88" idx="2"/>
            <a:endCxn id="89" idx="0"/>
          </p:cNvCxnSpPr>
          <p:nvPr/>
        </p:nvCxnSpPr>
        <p:spPr>
          <a:xfrm>
            <a:off x="2936875" y="3634740"/>
            <a:ext cx="0" cy="3003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7" name="直接箭头连接符 126"/>
          <p:cNvCxnSpPr>
            <a:stCxn id="101" idx="0"/>
            <a:endCxn id="89" idx="2"/>
          </p:cNvCxnSpPr>
          <p:nvPr/>
        </p:nvCxnSpPr>
        <p:spPr>
          <a:xfrm flipH="1" flipV="1">
            <a:off x="2936875" y="4210685"/>
            <a:ext cx="2540" cy="6045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8" name="直接箭头连接符 127"/>
          <p:cNvCxnSpPr>
            <a:stCxn id="90" idx="2"/>
            <a:endCxn id="91" idx="0"/>
          </p:cNvCxnSpPr>
          <p:nvPr/>
        </p:nvCxnSpPr>
        <p:spPr>
          <a:xfrm flipH="1">
            <a:off x="5361940" y="3061335"/>
            <a:ext cx="2540" cy="5391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9" name="直接箭头连接符 128"/>
          <p:cNvCxnSpPr>
            <a:stCxn id="93" idx="2"/>
          </p:cNvCxnSpPr>
          <p:nvPr/>
        </p:nvCxnSpPr>
        <p:spPr>
          <a:xfrm>
            <a:off x="7761605" y="3056890"/>
            <a:ext cx="8255" cy="5302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0" name="直接箭头连接符 129"/>
          <p:cNvCxnSpPr>
            <a:stCxn id="116" idx="2"/>
          </p:cNvCxnSpPr>
          <p:nvPr/>
        </p:nvCxnSpPr>
        <p:spPr>
          <a:xfrm>
            <a:off x="9535795" y="3056890"/>
            <a:ext cx="10160" cy="5340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1" name="直接箭头连接符 130"/>
          <p:cNvCxnSpPr>
            <a:stCxn id="118" idx="2"/>
            <a:endCxn id="109" idx="0"/>
          </p:cNvCxnSpPr>
          <p:nvPr/>
        </p:nvCxnSpPr>
        <p:spPr>
          <a:xfrm>
            <a:off x="9548495" y="4027805"/>
            <a:ext cx="8890" cy="12680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29"/>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custDataLst>
              <p:tags r:id="rId1"/>
            </p:custDataLst>
          </p:nvPr>
        </p:nvCxnSpPr>
        <p:spPr>
          <a:xfrm>
            <a:off x="435928" y="895668"/>
            <a:ext cx="9780270" cy="2921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796" name="矩形 26"/>
          <p:cNvSpPr/>
          <p:nvPr>
            <p:custDataLst>
              <p:tags r:id="rId2"/>
            </p:custDataLst>
          </p:nvPr>
        </p:nvSpPr>
        <p:spPr>
          <a:xfrm>
            <a:off x="606425" y="431165"/>
            <a:ext cx="5845810" cy="4140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zh-CN" altLang="en-US" sz="2100" b="1" dirty="0">
                <a:latin typeface="黑体" panose="02010600030101010101" charset="-122"/>
                <a:ea typeface="黑体" panose="02010600030101010101" charset="-122"/>
              </a:rPr>
              <a:t>三亚崖州湾科技城科研项目管理系统</a:t>
            </a:r>
            <a:endParaRPr lang="zh-CN" altLang="en-US" sz="2100" b="1" dirty="0">
              <a:latin typeface="黑体" panose="02010600030101010101" charset="-122"/>
              <a:ea typeface="黑体" panose="02010600030101010101" charset="-122"/>
            </a:endParaRPr>
          </a:p>
        </p:txBody>
      </p:sp>
      <p:sp>
        <p:nvSpPr>
          <p:cNvPr id="21" name="Rectangle 2"/>
          <p:cNvSpPr txBox="1"/>
          <p:nvPr>
            <p:custDataLst>
              <p:tags r:id="rId3"/>
            </p:custDataLst>
          </p:nvPr>
        </p:nvSpPr>
        <p:spPr>
          <a:xfrm>
            <a:off x="7525703" y="431165"/>
            <a:ext cx="2492375"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zh-CN" altLang="en-US" sz="2800" b="1" dirty="0">
                <a:latin typeface="方正姚体" panose="02010601030101010101" pitchFamily="2" charset="-122"/>
                <a:ea typeface="方正姚体" panose="02010601030101010101" pitchFamily="2" charset="-122"/>
                <a:sym typeface="+mn-ea"/>
              </a:rPr>
              <a:t>主 要 内 容</a:t>
            </a:r>
            <a:endParaRPr lang="zh-CN" altLang="en-US" sz="2800" b="1" dirty="0">
              <a:latin typeface="方正姚体" panose="02010601030101010101" pitchFamily="2" charset="-122"/>
              <a:ea typeface="方正姚体" panose="02010601030101010101" pitchFamily="2" charset="-122"/>
            </a:endParaRPr>
          </a:p>
        </p:txBody>
      </p:sp>
      <p:grpSp>
        <p:nvGrpSpPr>
          <p:cNvPr id="17415" name="Group 19"/>
          <p:cNvGrpSpPr/>
          <p:nvPr/>
        </p:nvGrpSpPr>
        <p:grpSpPr>
          <a:xfrm>
            <a:off x="3383916" y="3303905"/>
            <a:ext cx="5222875" cy="609021"/>
            <a:chOff x="1152" y="2413"/>
            <a:chExt cx="3408" cy="419"/>
          </a:xfrm>
        </p:grpSpPr>
        <p:grpSp>
          <p:nvGrpSpPr>
            <p:cNvPr id="17437" name="Group 20"/>
            <p:cNvGrpSpPr/>
            <p:nvPr/>
          </p:nvGrpSpPr>
          <p:grpSpPr>
            <a:xfrm>
              <a:off x="1152" y="2413"/>
              <a:ext cx="480" cy="419"/>
              <a:chOff x="1110" y="2656"/>
              <a:chExt cx="1549" cy="1351"/>
            </a:xfrm>
          </p:grpSpPr>
          <p:sp>
            <p:nvSpPr>
              <p:cNvPr id="17441" name="AutoShape 21"/>
              <p:cNvSpPr/>
              <p:nvPr>
                <p:custDataLst>
                  <p:tags r:id="rId4"/>
                </p:custDataLst>
              </p:nvPr>
            </p:nvSpPr>
            <p:spPr>
              <a:xfrm>
                <a:off x="1123" y="2679"/>
                <a:ext cx="1536" cy="1328"/>
              </a:xfrm>
              <a:prstGeom prst="hexagon">
                <a:avLst>
                  <a:gd name="adj" fmla="val 28915"/>
                  <a:gd name="vf" fmla="val 115470"/>
                </a:avLst>
              </a:prstGeom>
              <a:solidFill>
                <a:srgbClr val="808080"/>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2000" dirty="0">
                  <a:latin typeface="Arial" panose="020B0604020202020204" pitchFamily="34" charset="0"/>
                </a:endParaRPr>
              </a:p>
            </p:txBody>
          </p:sp>
          <p:sp>
            <p:nvSpPr>
              <p:cNvPr id="17442" name="AutoShape 22"/>
              <p:cNvSpPr/>
              <p:nvPr>
                <p:custDataLst>
                  <p:tags r:id="rId5"/>
                </p:custDataLst>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2000" dirty="0">
                  <a:latin typeface="Arial" panose="020B0604020202020204" pitchFamily="34" charset="0"/>
                </a:endParaRPr>
              </a:p>
            </p:txBody>
          </p:sp>
          <p:sp>
            <p:nvSpPr>
              <p:cNvPr id="17443" name="AutoShape 23"/>
              <p:cNvSpPr/>
              <p:nvPr>
                <p:custDataLst>
                  <p:tags r:id="rId6"/>
                </p:custDataLst>
              </p:nvPr>
            </p:nvSpPr>
            <p:spPr>
              <a:xfrm>
                <a:off x="1200" y="2737"/>
                <a:ext cx="1349" cy="1167"/>
              </a:xfrm>
              <a:prstGeom prst="hexagon">
                <a:avLst>
                  <a:gd name="adj" fmla="val 28893"/>
                  <a:gd name="vf" fmla="val 115470"/>
                </a:avLst>
              </a:prstGeom>
              <a:solidFill>
                <a:srgbClr val="0070C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2000" dirty="0">
                  <a:latin typeface="Arial" panose="020B0604020202020204" pitchFamily="34" charset="0"/>
                </a:endParaRPr>
              </a:p>
            </p:txBody>
          </p:sp>
        </p:grpSp>
        <p:sp>
          <p:nvSpPr>
            <p:cNvPr id="50" name="Line 24"/>
            <p:cNvSpPr>
              <a:spLocks noChangeShapeType="1"/>
            </p:cNvSpPr>
            <p:nvPr>
              <p:custDataLst>
                <p:tags r:id="rId7"/>
              </p:custDataLst>
            </p:nvPr>
          </p:nvSpPr>
          <p:spPr bwMode="auto">
            <a:xfrm>
              <a:off x="1536" y="2797"/>
              <a:ext cx="3024" cy="0"/>
            </a:xfrm>
            <a:prstGeom prst="line">
              <a:avLst/>
            </a:prstGeom>
            <a:noFill/>
            <a:ln w="25400">
              <a:solidFill>
                <a:schemeClr val="bg1">
                  <a:lumMod val="50000"/>
                </a:schemeClr>
              </a:solidFill>
              <a:prstDash val="sysDot"/>
              <a:round/>
              <a:tailEnd type="oval"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20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7439" name="Text Box 25"/>
            <p:cNvSpPr txBox="1"/>
            <p:nvPr>
              <p:custDataLst>
                <p:tags r:id="rId8"/>
              </p:custDataLst>
            </p:nvPr>
          </p:nvSpPr>
          <p:spPr>
            <a:xfrm>
              <a:off x="2307" y="2471"/>
              <a:ext cx="1020" cy="274"/>
            </a:xfrm>
            <a:prstGeom prst="rect">
              <a:avLst/>
            </a:prstGeom>
            <a:gradFill>
              <a:gsLst>
                <a:gs pos="0">
                  <a:srgbClr val="FECF40"/>
                </a:gs>
                <a:gs pos="100000">
                  <a:srgbClr val="846C21"/>
                </a:gs>
              </a:gsLst>
              <a:lin scaled="0"/>
            </a:grad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zh-CN" altLang="en-US" sz="2000" b="1" dirty="0">
                  <a:solidFill>
                    <a:schemeClr val="tx1"/>
                  </a:solidFill>
                  <a:latin typeface="微软雅黑" panose="020B0503020204020204" charset="-122"/>
                  <a:ea typeface="微软雅黑" panose="020B0503020204020204" charset="-122"/>
                </a:rPr>
                <a:t>注册与登录</a:t>
              </a:r>
              <a:endParaRPr lang="zh-CN" altLang="en-US" sz="2000" b="1" dirty="0">
                <a:solidFill>
                  <a:schemeClr val="tx1"/>
                </a:solidFill>
                <a:latin typeface="微软雅黑" panose="020B0503020204020204" charset="-122"/>
                <a:ea typeface="微软雅黑" panose="020B0503020204020204" charset="-122"/>
              </a:endParaRPr>
            </a:p>
          </p:txBody>
        </p:sp>
        <p:sp>
          <p:nvSpPr>
            <p:cNvPr id="17440" name="Text Box 26"/>
            <p:cNvSpPr txBox="1"/>
            <p:nvPr>
              <p:custDataLst>
                <p:tags r:id="rId9"/>
              </p:custDataLst>
            </p:nvPr>
          </p:nvSpPr>
          <p:spPr>
            <a:xfrm>
              <a:off x="1281" y="2475"/>
              <a:ext cx="211" cy="274"/>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en-US" altLang="zh-CN" sz="2000" b="1" dirty="0">
                  <a:solidFill>
                    <a:schemeClr val="bg1"/>
                  </a:solidFill>
                  <a:latin typeface="Arial" panose="020B0604020202020204" pitchFamily="34" charset="0"/>
                </a:rPr>
                <a:t>2</a:t>
              </a:r>
              <a:endParaRPr lang="en-US" altLang="zh-CN" sz="2000" b="1" dirty="0">
                <a:solidFill>
                  <a:schemeClr val="bg1"/>
                </a:solidFill>
                <a:latin typeface="Arial" panose="020B0604020202020204" pitchFamily="34" charset="0"/>
              </a:endParaRPr>
            </a:p>
          </p:txBody>
        </p:sp>
      </p:grpSp>
      <p:grpSp>
        <p:nvGrpSpPr>
          <p:cNvPr id="2" name="Group 19"/>
          <p:cNvGrpSpPr/>
          <p:nvPr/>
        </p:nvGrpSpPr>
        <p:grpSpPr>
          <a:xfrm>
            <a:off x="3385503" y="4145280"/>
            <a:ext cx="5222875" cy="609600"/>
            <a:chOff x="1152" y="2413"/>
            <a:chExt cx="3408" cy="419"/>
          </a:xfrm>
        </p:grpSpPr>
        <p:grpSp>
          <p:nvGrpSpPr>
            <p:cNvPr id="3" name="Group 20"/>
            <p:cNvGrpSpPr/>
            <p:nvPr/>
          </p:nvGrpSpPr>
          <p:grpSpPr>
            <a:xfrm>
              <a:off x="1152" y="2413"/>
              <a:ext cx="480" cy="419"/>
              <a:chOff x="1110" y="2656"/>
              <a:chExt cx="1549" cy="1351"/>
            </a:xfrm>
          </p:grpSpPr>
          <p:sp>
            <p:nvSpPr>
              <p:cNvPr id="4" name="AutoShape 21"/>
              <p:cNvSpPr/>
              <p:nvPr>
                <p:custDataLst>
                  <p:tags r:id="rId10"/>
                </p:custDataLst>
              </p:nvPr>
            </p:nvSpPr>
            <p:spPr>
              <a:xfrm>
                <a:off x="1123" y="2679"/>
                <a:ext cx="1536" cy="1328"/>
              </a:xfrm>
              <a:prstGeom prst="hexagon">
                <a:avLst>
                  <a:gd name="adj" fmla="val 28915"/>
                  <a:gd name="vf" fmla="val 115470"/>
                </a:avLst>
              </a:prstGeom>
              <a:solidFill>
                <a:srgbClr val="808080"/>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2000" dirty="0">
                  <a:latin typeface="Arial" panose="020B0604020202020204" pitchFamily="34" charset="0"/>
                </a:endParaRPr>
              </a:p>
            </p:txBody>
          </p:sp>
          <p:sp>
            <p:nvSpPr>
              <p:cNvPr id="6" name="AutoShape 22"/>
              <p:cNvSpPr/>
              <p:nvPr>
                <p:custDataLst>
                  <p:tags r:id="rId11"/>
                </p:custDataLst>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2000" dirty="0">
                  <a:latin typeface="Arial" panose="020B0604020202020204" pitchFamily="34" charset="0"/>
                </a:endParaRPr>
              </a:p>
            </p:txBody>
          </p:sp>
          <p:sp>
            <p:nvSpPr>
              <p:cNvPr id="8" name="AutoShape 23"/>
              <p:cNvSpPr/>
              <p:nvPr>
                <p:custDataLst>
                  <p:tags r:id="rId12"/>
                </p:custDataLst>
              </p:nvPr>
            </p:nvSpPr>
            <p:spPr>
              <a:xfrm>
                <a:off x="1200" y="2737"/>
                <a:ext cx="1349" cy="1167"/>
              </a:xfrm>
              <a:prstGeom prst="hexagon">
                <a:avLst>
                  <a:gd name="adj" fmla="val 28893"/>
                  <a:gd name="vf" fmla="val 115470"/>
                </a:avLst>
              </a:prstGeom>
              <a:solidFill>
                <a:srgbClr val="0070C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2000" dirty="0">
                  <a:latin typeface="Arial" panose="020B0604020202020204" pitchFamily="34" charset="0"/>
                </a:endParaRPr>
              </a:p>
            </p:txBody>
          </p:sp>
        </p:grpSp>
        <p:sp>
          <p:nvSpPr>
            <p:cNvPr id="9" name="Line 24"/>
            <p:cNvSpPr>
              <a:spLocks noChangeShapeType="1"/>
            </p:cNvSpPr>
            <p:nvPr>
              <p:custDataLst>
                <p:tags r:id="rId13"/>
              </p:custDataLst>
            </p:nvPr>
          </p:nvSpPr>
          <p:spPr bwMode="auto">
            <a:xfrm>
              <a:off x="1536" y="2797"/>
              <a:ext cx="3024" cy="0"/>
            </a:xfrm>
            <a:prstGeom prst="line">
              <a:avLst/>
            </a:prstGeom>
            <a:noFill/>
            <a:ln w="25400">
              <a:solidFill>
                <a:schemeClr val="bg1">
                  <a:lumMod val="50000"/>
                </a:schemeClr>
              </a:solidFill>
              <a:prstDash val="sysDot"/>
              <a:round/>
              <a:tailEnd type="oval"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20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 name="Text Box 26"/>
            <p:cNvSpPr txBox="1"/>
            <p:nvPr>
              <p:custDataLst>
                <p:tags r:id="rId14"/>
              </p:custDataLst>
            </p:nvPr>
          </p:nvSpPr>
          <p:spPr>
            <a:xfrm>
              <a:off x="1281" y="2475"/>
              <a:ext cx="211" cy="274"/>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en-US" altLang="zh-CN" sz="2000" b="1" dirty="0">
                  <a:solidFill>
                    <a:schemeClr val="bg1"/>
                  </a:solidFill>
                  <a:latin typeface="Arial" panose="020B0604020202020204" pitchFamily="34" charset="0"/>
                </a:rPr>
                <a:t>3</a:t>
              </a:r>
              <a:endParaRPr lang="en-US" altLang="zh-CN" sz="2000" b="1" dirty="0">
                <a:solidFill>
                  <a:schemeClr val="bg1"/>
                </a:solidFill>
                <a:latin typeface="Arial" panose="020B0604020202020204" pitchFamily="34" charset="0"/>
              </a:endParaRPr>
            </a:p>
          </p:txBody>
        </p:sp>
      </p:grpSp>
      <p:sp>
        <p:nvSpPr>
          <p:cNvPr id="17423" name="Text Box 25"/>
          <p:cNvSpPr txBox="1"/>
          <p:nvPr>
            <p:custDataLst>
              <p:tags r:id="rId15"/>
            </p:custDataLst>
          </p:nvPr>
        </p:nvSpPr>
        <p:spPr>
          <a:xfrm>
            <a:off x="5181918" y="4204970"/>
            <a:ext cx="1622425" cy="39878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zh-CN" altLang="en-US" sz="2000" b="1" dirty="0">
                <a:solidFill>
                  <a:schemeClr val="tx1"/>
                </a:solidFill>
                <a:latin typeface="微软雅黑" panose="020B0503020204020204" charset="-122"/>
                <a:ea typeface="微软雅黑" panose="020B0503020204020204" charset="-122"/>
              </a:rPr>
              <a:t>填报与审核</a:t>
            </a:r>
            <a:endParaRPr lang="zh-CN" altLang="en-US" sz="2000" b="1" dirty="0">
              <a:solidFill>
                <a:schemeClr val="tx1"/>
              </a:solidFill>
              <a:latin typeface="微软雅黑" panose="020B0503020204020204" charset="-122"/>
              <a:ea typeface="微软雅黑" panose="020B0503020204020204" charset="-122"/>
            </a:endParaRPr>
          </a:p>
        </p:txBody>
      </p:sp>
      <p:grpSp>
        <p:nvGrpSpPr>
          <p:cNvPr id="11" name="Group 19"/>
          <p:cNvGrpSpPr/>
          <p:nvPr/>
        </p:nvGrpSpPr>
        <p:grpSpPr>
          <a:xfrm>
            <a:off x="3426143" y="2502218"/>
            <a:ext cx="5222875" cy="609600"/>
            <a:chOff x="1152" y="2413"/>
            <a:chExt cx="3408" cy="419"/>
          </a:xfrm>
        </p:grpSpPr>
        <p:grpSp>
          <p:nvGrpSpPr>
            <p:cNvPr id="12" name="Group 20"/>
            <p:cNvGrpSpPr/>
            <p:nvPr/>
          </p:nvGrpSpPr>
          <p:grpSpPr>
            <a:xfrm>
              <a:off x="1152" y="2413"/>
              <a:ext cx="480" cy="419"/>
              <a:chOff x="1110" y="2656"/>
              <a:chExt cx="1549" cy="1351"/>
            </a:xfrm>
          </p:grpSpPr>
          <p:sp>
            <p:nvSpPr>
              <p:cNvPr id="13" name="AutoShape 21"/>
              <p:cNvSpPr/>
              <p:nvPr>
                <p:custDataLst>
                  <p:tags r:id="rId16"/>
                </p:custDataLst>
              </p:nvPr>
            </p:nvSpPr>
            <p:spPr>
              <a:xfrm>
                <a:off x="1123" y="2679"/>
                <a:ext cx="1536" cy="1328"/>
              </a:xfrm>
              <a:prstGeom prst="hexagon">
                <a:avLst>
                  <a:gd name="adj" fmla="val 28915"/>
                  <a:gd name="vf" fmla="val 115470"/>
                </a:avLst>
              </a:prstGeom>
              <a:solidFill>
                <a:srgbClr val="808080"/>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2000" dirty="0">
                  <a:latin typeface="Arial" panose="020B0604020202020204" pitchFamily="34" charset="0"/>
                </a:endParaRPr>
              </a:p>
            </p:txBody>
          </p:sp>
          <p:sp>
            <p:nvSpPr>
              <p:cNvPr id="14" name="AutoShape 22"/>
              <p:cNvSpPr/>
              <p:nvPr>
                <p:custDataLst>
                  <p:tags r:id="rId17"/>
                </p:custDataLst>
              </p:nvPr>
            </p:nvSpPr>
            <p:spPr>
              <a:xfrm>
                <a:off x="1110" y="2656"/>
                <a:ext cx="1536" cy="1328"/>
              </a:xfrm>
              <a:prstGeom prst="hexagon">
                <a:avLst>
                  <a:gd name="adj" fmla="val 28915"/>
                  <a:gd name="vf" fmla="val 115470"/>
                </a:avLst>
              </a:prstGeom>
              <a:gradFill rotWithShape="1">
                <a:gsLst>
                  <a:gs pos="0">
                    <a:srgbClr val="E6E6E6">
                      <a:alpha val="100000"/>
                    </a:srgbClr>
                  </a:gs>
                  <a:gs pos="7500">
                    <a:srgbClr val="7D8496">
                      <a:alpha val="100000"/>
                    </a:srgbClr>
                  </a:gs>
                  <a:gs pos="26500">
                    <a:srgbClr val="E6E6E6">
                      <a:alpha val="100000"/>
                    </a:srgbClr>
                  </a:gs>
                  <a:gs pos="34000">
                    <a:srgbClr val="7D8496">
                      <a:alpha val="100000"/>
                    </a:srgbClr>
                  </a:gs>
                  <a:gs pos="46500">
                    <a:srgbClr val="E6E6E6">
                      <a:alpha val="100000"/>
                    </a:srgbClr>
                  </a:gs>
                  <a:gs pos="50000">
                    <a:srgbClr val="FFFFFF">
                      <a:alpha val="100000"/>
                    </a:srgbClr>
                  </a:gs>
                  <a:gs pos="53500">
                    <a:srgbClr val="E6E6E6">
                      <a:alpha val="100000"/>
                    </a:srgbClr>
                  </a:gs>
                  <a:gs pos="66000">
                    <a:srgbClr val="7D8496">
                      <a:alpha val="100000"/>
                    </a:srgbClr>
                  </a:gs>
                  <a:gs pos="73500">
                    <a:srgbClr val="E6E6E6">
                      <a:alpha val="100000"/>
                    </a:srgbClr>
                  </a:gs>
                  <a:gs pos="92500">
                    <a:srgbClr val="7D8496">
                      <a:alpha val="100000"/>
                    </a:srgbClr>
                  </a:gs>
                  <a:gs pos="100000">
                    <a:srgbClr val="E6E6E6">
                      <a:alpha val="100000"/>
                    </a:srgbClr>
                  </a:gs>
                </a:gsLst>
                <a:lin ang="2700000" scaled="1"/>
                <a:tileRect/>
              </a:gradFill>
              <a:ln w="9525" cap="flat" cmpd="sng">
                <a:solidFill>
                  <a:srgbClr val="C0C0C0"/>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2000" dirty="0">
                  <a:latin typeface="Arial" panose="020B0604020202020204" pitchFamily="34" charset="0"/>
                </a:endParaRPr>
              </a:p>
            </p:txBody>
          </p:sp>
          <p:sp>
            <p:nvSpPr>
              <p:cNvPr id="15" name="AutoShape 23"/>
              <p:cNvSpPr/>
              <p:nvPr>
                <p:custDataLst>
                  <p:tags r:id="rId18"/>
                </p:custDataLst>
              </p:nvPr>
            </p:nvSpPr>
            <p:spPr>
              <a:xfrm>
                <a:off x="1200" y="2737"/>
                <a:ext cx="1349" cy="1167"/>
              </a:xfrm>
              <a:prstGeom prst="hexagon">
                <a:avLst>
                  <a:gd name="adj" fmla="val 28893"/>
                  <a:gd name="vf" fmla="val 115470"/>
                </a:avLst>
              </a:prstGeom>
              <a:solidFill>
                <a:srgbClr val="0070C0"/>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en-US" sz="2000" dirty="0">
                  <a:latin typeface="Arial" panose="020B0604020202020204" pitchFamily="34" charset="0"/>
                </a:endParaRPr>
              </a:p>
            </p:txBody>
          </p:sp>
        </p:grpSp>
        <p:sp>
          <p:nvSpPr>
            <p:cNvPr id="16" name="Line 24"/>
            <p:cNvSpPr>
              <a:spLocks noChangeShapeType="1"/>
            </p:cNvSpPr>
            <p:nvPr>
              <p:custDataLst>
                <p:tags r:id="rId19"/>
              </p:custDataLst>
            </p:nvPr>
          </p:nvSpPr>
          <p:spPr bwMode="auto">
            <a:xfrm>
              <a:off x="1536" y="2797"/>
              <a:ext cx="3024" cy="0"/>
            </a:xfrm>
            <a:prstGeom prst="line">
              <a:avLst/>
            </a:prstGeom>
            <a:noFill/>
            <a:ln w="25400">
              <a:solidFill>
                <a:schemeClr val="bg1">
                  <a:lumMod val="50000"/>
                </a:schemeClr>
              </a:solidFill>
              <a:prstDash val="sysDot"/>
              <a:round/>
              <a:tailEnd type="oval" w="med" len="med"/>
            </a:ln>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20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7" name="Text Box 25"/>
            <p:cNvSpPr txBox="1"/>
            <p:nvPr>
              <p:custDataLst>
                <p:tags r:id="rId20"/>
              </p:custDataLst>
            </p:nvPr>
          </p:nvSpPr>
          <p:spPr>
            <a:xfrm>
              <a:off x="2102" y="2460"/>
              <a:ext cx="1292" cy="274"/>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zh-CN" altLang="en-US" sz="2000" b="1" dirty="0">
                  <a:solidFill>
                    <a:schemeClr val="tx1"/>
                  </a:solidFill>
                  <a:latin typeface="微软雅黑" panose="020B0503020204020204" charset="-122"/>
                  <a:ea typeface="微软雅黑" panose="020B0503020204020204" charset="-122"/>
                </a:rPr>
                <a:t>申请书填报流程</a:t>
              </a:r>
              <a:endParaRPr lang="zh-CN" altLang="en-US" sz="2000" b="1" dirty="0">
                <a:solidFill>
                  <a:schemeClr val="tx1"/>
                </a:solidFill>
                <a:latin typeface="微软雅黑" panose="020B0503020204020204" charset="-122"/>
                <a:ea typeface="微软雅黑" panose="020B0503020204020204" charset="-122"/>
              </a:endParaRPr>
            </a:p>
          </p:txBody>
        </p:sp>
        <p:sp>
          <p:nvSpPr>
            <p:cNvPr id="18" name="Text Box 26"/>
            <p:cNvSpPr txBox="1"/>
            <p:nvPr>
              <p:custDataLst>
                <p:tags r:id="rId21"/>
              </p:custDataLst>
            </p:nvPr>
          </p:nvSpPr>
          <p:spPr>
            <a:xfrm>
              <a:off x="1281" y="2475"/>
              <a:ext cx="211" cy="274"/>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None/>
              </a:pPr>
              <a:r>
                <a:rPr lang="en-US" altLang="zh-CN" sz="2000" b="1" dirty="0">
                  <a:solidFill>
                    <a:schemeClr val="bg1"/>
                  </a:solidFill>
                  <a:latin typeface="Arial" panose="020B0604020202020204" pitchFamily="34" charset="0"/>
                </a:rPr>
                <a:t>1</a:t>
              </a:r>
              <a:endParaRPr lang="en-US" altLang="zh-CN" sz="2000" b="1" dirty="0">
                <a:solidFill>
                  <a:schemeClr val="bg1"/>
                </a:solidFill>
                <a:latin typeface="Arial" panose="020B0604020202020204" pitchFamily="34" charset="0"/>
              </a:endParaRPr>
            </a:p>
          </p:txBody>
        </p:sp>
      </p:grpSp>
    </p:spTree>
    <p:custDataLst>
      <p:tags r:id="rId22"/>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矩形 5"/>
          <p:cNvSpPr/>
          <p:nvPr>
            <p:custDataLst>
              <p:tags r:id="rId1"/>
            </p:custDataLst>
          </p:nvPr>
        </p:nvSpPr>
        <p:spPr>
          <a:xfrm>
            <a:off x="1197293" y="1084580"/>
            <a:ext cx="8075613" cy="55308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lvl="0">
              <a:lnSpc>
                <a:spcPct val="150000"/>
              </a:lnSpc>
              <a:spcBef>
                <a:spcPct val="0"/>
              </a:spcBef>
              <a:buFont typeface="Wingdings" panose="05000000000000000000" charset="0"/>
              <a:buChar char="n"/>
            </a:pPr>
            <a:r>
              <a:rPr lang="en-US" altLang="zh-CN" sz="2000" b="1" dirty="0">
                <a:solidFill>
                  <a:schemeClr val="tx1"/>
                </a:solidFill>
                <a:effectLst>
                  <a:outerShdw blurRad="38100" dist="19050" dir="2700000" algn="tl" rotWithShape="0">
                    <a:schemeClr val="dk1">
                      <a:alpha val="40000"/>
                    </a:schemeClr>
                  </a:outerShdw>
                </a:effectLst>
                <a:latin typeface="方正黑体简体" pitchFamily="65" charset="-122"/>
                <a:ea typeface="方正黑体简体" pitchFamily="65" charset="-122"/>
              </a:rPr>
              <a:t> </a:t>
            </a:r>
            <a:r>
              <a:rPr lang="zh-CN" altLang="en-US" sz="2000" b="1" dirty="0">
                <a:solidFill>
                  <a:schemeClr val="tx1"/>
                </a:solidFill>
                <a:effectLst>
                  <a:outerShdw blurRad="38100" dist="19050" dir="2700000" algn="tl" rotWithShape="0">
                    <a:schemeClr val="dk1">
                      <a:alpha val="40000"/>
                    </a:schemeClr>
                  </a:outerShdw>
                </a:effectLst>
                <a:latin typeface="方正黑体简体" pitchFamily="65" charset="-122"/>
                <a:ea typeface="方正黑体简体" pitchFamily="65" charset="-122"/>
              </a:rPr>
              <a:t>科研项目管理系统打开方式</a:t>
            </a:r>
            <a:endParaRPr lang="zh-CN" altLang="en-US" sz="2000" b="1" dirty="0">
              <a:solidFill>
                <a:schemeClr val="tx1"/>
              </a:solidFill>
              <a:effectLst>
                <a:outerShdw blurRad="38100" dist="19050" dir="2700000" algn="tl" rotWithShape="0">
                  <a:schemeClr val="dk1">
                    <a:alpha val="40000"/>
                  </a:schemeClr>
                </a:outerShdw>
              </a:effectLst>
              <a:latin typeface="方正黑体简体" pitchFamily="65" charset="-122"/>
              <a:ea typeface="方正黑体简体" pitchFamily="65" charset="-122"/>
            </a:endParaRPr>
          </a:p>
        </p:txBody>
      </p:sp>
      <p:sp>
        <p:nvSpPr>
          <p:cNvPr id="2" name="矩形 1"/>
          <p:cNvSpPr/>
          <p:nvPr>
            <p:custDataLst>
              <p:tags r:id="rId2"/>
            </p:custDataLst>
          </p:nvPr>
        </p:nvSpPr>
        <p:spPr>
          <a:xfrm>
            <a:off x="1298575" y="1637665"/>
            <a:ext cx="9595485" cy="922020"/>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0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打开浏览器，搜索系统名称或输入系统网址：</a:t>
            </a:r>
            <a:r>
              <a:rPr kumimoji="0" lang="en-US" altLang="zh-CN" sz="20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 </a:t>
            </a:r>
            <a:endParaRPr kumimoji="0" lang="en-US" altLang="zh-CN" sz="20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1600" b="0" i="1" u="none" strike="noStrike" kern="1200" cap="none" spc="0" normalizeH="0" baseline="0" noProof="0" dirty="0">
                <a:ln>
                  <a:noFill/>
                </a:ln>
                <a:solidFill>
                  <a:srgbClr val="0068DD"/>
                </a:solidFill>
                <a:effectLst/>
                <a:uLnTx/>
                <a:uFillTx/>
                <a:latin typeface="方正黑体简体" pitchFamily="65" charset="-122"/>
                <a:ea typeface="方正黑体简体" pitchFamily="65" charset="-122"/>
                <a:cs typeface="+mn-cs"/>
              </a:rPr>
              <a:t>https://sci-tech.yazhou-bay.com/egrantweb/index</a:t>
            </a:r>
            <a:endParaRPr kumimoji="0" lang="zh-CN" altLang="en-US" sz="1600" b="0" i="1" u="none" strike="noStrike" kern="1200" cap="none" spc="0" normalizeH="0" baseline="0" noProof="0" dirty="0">
              <a:ln>
                <a:noFill/>
              </a:ln>
              <a:solidFill>
                <a:srgbClr val="0068DD"/>
              </a:solidFill>
              <a:effectLst/>
              <a:uLnTx/>
              <a:uFillTx/>
              <a:latin typeface="方正黑体简体" pitchFamily="65" charset="-122"/>
              <a:ea typeface="方正黑体简体" pitchFamily="65" charset="-122"/>
              <a:cs typeface="+mn-cs"/>
            </a:endParaRPr>
          </a:p>
        </p:txBody>
      </p:sp>
      <p:pic>
        <p:nvPicPr>
          <p:cNvPr id="3" name="图片 2"/>
          <p:cNvPicPr>
            <a:picLocks noChangeAspect="1"/>
          </p:cNvPicPr>
          <p:nvPr>
            <p:custDataLst>
              <p:tags r:id="rId3"/>
            </p:custDataLst>
          </p:nvPr>
        </p:nvPicPr>
        <p:blipFill>
          <a:blip r:embed="rId4"/>
          <a:stretch>
            <a:fillRect/>
          </a:stretch>
        </p:blipFill>
        <p:spPr>
          <a:xfrm>
            <a:off x="2057718" y="2524125"/>
            <a:ext cx="7731760" cy="4124325"/>
          </a:xfrm>
          <a:prstGeom prst="rect">
            <a:avLst/>
          </a:prstGeom>
          <a:ln>
            <a:noFill/>
          </a:ln>
          <a:effectLst>
            <a:outerShdw blurRad="190500" sx="102000" sy="102000" algn="ctr" rotWithShape="0">
              <a:prstClr val="black">
                <a:alpha val="20000"/>
              </a:prstClr>
            </a:outerShdw>
          </a:effectLst>
        </p:spPr>
      </p:pic>
      <p:cxnSp>
        <p:nvCxnSpPr>
          <p:cNvPr id="7" name="直接连接符 6"/>
          <p:cNvCxnSpPr/>
          <p:nvPr>
            <p:custDataLst>
              <p:tags r:id="rId5"/>
            </p:custDataLst>
          </p:nvPr>
        </p:nvCxnSpPr>
        <p:spPr>
          <a:xfrm>
            <a:off x="435928" y="895668"/>
            <a:ext cx="9780270" cy="2921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796" name="矩形 26"/>
          <p:cNvSpPr/>
          <p:nvPr>
            <p:custDataLst>
              <p:tags r:id="rId6"/>
            </p:custDataLst>
          </p:nvPr>
        </p:nvSpPr>
        <p:spPr>
          <a:xfrm>
            <a:off x="606425" y="431165"/>
            <a:ext cx="5845810" cy="4140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zh-CN" altLang="en-US" sz="2100" b="1" dirty="0">
                <a:latin typeface="黑体" panose="02010600030101010101" charset="-122"/>
                <a:ea typeface="黑体" panose="02010600030101010101" charset="-122"/>
              </a:rPr>
              <a:t>三亚崖州湾科技城科研项目管理系统</a:t>
            </a:r>
            <a:endParaRPr lang="zh-CN" altLang="en-US" sz="2100" b="1" dirty="0">
              <a:latin typeface="黑体" panose="02010600030101010101" charset="-122"/>
              <a:ea typeface="黑体" panose="02010600030101010101" charset="-122"/>
            </a:endParaRPr>
          </a:p>
        </p:txBody>
      </p:sp>
      <p:sp>
        <p:nvSpPr>
          <p:cNvPr id="21" name="Rectangle 2"/>
          <p:cNvSpPr txBox="1"/>
          <p:nvPr>
            <p:custDataLst>
              <p:tags r:id="rId7"/>
            </p:custDataLst>
          </p:nvPr>
        </p:nvSpPr>
        <p:spPr>
          <a:xfrm>
            <a:off x="7525703" y="431165"/>
            <a:ext cx="2492375"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zh-CN" sz="2800" b="1" dirty="0">
                <a:latin typeface="方正姚体" panose="02010601030101010101" pitchFamily="2" charset="-122"/>
                <a:ea typeface="方正姚体" panose="02010601030101010101" pitchFamily="2" charset="-122"/>
                <a:sym typeface="+mn-ea"/>
              </a:rPr>
              <a:t>2-</a:t>
            </a:r>
            <a:r>
              <a:rPr lang="zh-CN" altLang="en-US" sz="2800" b="1" dirty="0">
                <a:latin typeface="方正姚体" panose="02010601030101010101" pitchFamily="2" charset="-122"/>
                <a:ea typeface="方正姚体" panose="02010601030101010101" pitchFamily="2" charset="-122"/>
                <a:sym typeface="+mn-ea"/>
              </a:rPr>
              <a:t>注册与登录</a:t>
            </a:r>
            <a:endParaRPr lang="zh-CN" altLang="en-US" sz="2800" b="1" dirty="0">
              <a:latin typeface="方正姚体" panose="02010601030101010101" pitchFamily="2" charset="-122"/>
              <a:ea typeface="方正姚体" panose="02010601030101010101" pitchFamily="2" charset="-122"/>
            </a:endParaRPr>
          </a:p>
        </p:txBody>
      </p:sp>
    </p:spTree>
    <p:custDataLst>
      <p:tags r:id="rId8"/>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custDataLst>
              <p:tags r:id="rId1"/>
            </p:custDataLst>
          </p:nvPr>
        </p:nvCxnSpPr>
        <p:spPr>
          <a:xfrm>
            <a:off x="435928" y="895668"/>
            <a:ext cx="9780270" cy="2921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796" name="矩形 26"/>
          <p:cNvSpPr/>
          <p:nvPr>
            <p:custDataLst>
              <p:tags r:id="rId2"/>
            </p:custDataLst>
          </p:nvPr>
        </p:nvSpPr>
        <p:spPr>
          <a:xfrm>
            <a:off x="606425" y="431165"/>
            <a:ext cx="5845810" cy="4140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zh-CN" altLang="en-US" sz="2100" b="1" dirty="0">
                <a:latin typeface="黑体" panose="02010600030101010101" charset="-122"/>
                <a:ea typeface="黑体" panose="02010600030101010101" charset="-122"/>
              </a:rPr>
              <a:t>三亚崖州湾科技城科研项目管理系统</a:t>
            </a:r>
            <a:endParaRPr lang="zh-CN" altLang="en-US" sz="2100" b="1" dirty="0">
              <a:latin typeface="黑体" panose="02010600030101010101" charset="-122"/>
              <a:ea typeface="黑体" panose="02010600030101010101" charset="-122"/>
            </a:endParaRPr>
          </a:p>
        </p:txBody>
      </p:sp>
      <p:sp>
        <p:nvSpPr>
          <p:cNvPr id="21" name="Rectangle 2"/>
          <p:cNvSpPr txBox="1"/>
          <p:nvPr>
            <p:custDataLst>
              <p:tags r:id="rId3"/>
            </p:custDataLst>
          </p:nvPr>
        </p:nvSpPr>
        <p:spPr>
          <a:xfrm>
            <a:off x="7525703" y="431165"/>
            <a:ext cx="2492375"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zh-CN" sz="2800" b="1" dirty="0">
                <a:latin typeface="方正姚体" panose="02010601030101010101" pitchFamily="2" charset="-122"/>
                <a:ea typeface="方正姚体" panose="02010601030101010101" pitchFamily="2" charset="-122"/>
                <a:sym typeface="+mn-ea"/>
              </a:rPr>
              <a:t>2-</a:t>
            </a:r>
            <a:r>
              <a:rPr lang="zh-CN" altLang="en-US" sz="2800" b="1" dirty="0">
                <a:latin typeface="方正姚体" panose="02010601030101010101" pitchFamily="2" charset="-122"/>
                <a:ea typeface="方正姚体" panose="02010601030101010101" pitchFamily="2" charset="-122"/>
                <a:sym typeface="+mn-ea"/>
              </a:rPr>
              <a:t>注册与登录</a:t>
            </a:r>
            <a:endParaRPr lang="zh-CN" altLang="en-US" sz="2800" b="1" dirty="0">
              <a:latin typeface="方正姚体" panose="02010601030101010101" pitchFamily="2" charset="-122"/>
              <a:ea typeface="方正姚体" panose="02010601030101010101" pitchFamily="2" charset="-122"/>
            </a:endParaRPr>
          </a:p>
        </p:txBody>
      </p:sp>
      <p:sp>
        <p:nvSpPr>
          <p:cNvPr id="5" name="矩形 4"/>
          <p:cNvSpPr/>
          <p:nvPr>
            <p:custDataLst>
              <p:tags r:id="rId4"/>
            </p:custDataLst>
          </p:nvPr>
        </p:nvSpPr>
        <p:spPr>
          <a:xfrm>
            <a:off x="893445" y="1647190"/>
            <a:ext cx="9926955" cy="4598035"/>
          </a:xfrm>
          <a:prstGeom prst="rect">
            <a:avLst/>
          </a:prstGeom>
        </p:spPr>
        <p:txBody>
          <a:bodyPr wrap="square">
            <a:noAutofit/>
          </a:bodyPr>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方正黑体简体" pitchFamily="65" charset="-122"/>
                <a:ea typeface="方正黑体简体" pitchFamily="65" charset="-122"/>
                <a:cs typeface="+mn-cs"/>
              </a:rPr>
              <a:t>一、依托单位</a:t>
            </a:r>
            <a:r>
              <a:rPr kumimoji="0" lang="en-US" altLang="zh-CN" sz="18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    </a:t>
            </a:r>
            <a:endParaRPr kumimoji="0" lang="en-US" altLang="zh-CN" sz="18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endParaRPr>
          </a:p>
          <a:p>
            <a:pPr marR="0" lvl="0" algn="l" defTabSz="914400" rtl="0" eaLnBrk="0" fontAlgn="base" latinLnBrk="0" hangingPunct="0">
              <a:lnSpc>
                <a:spcPct val="150000"/>
              </a:lnSpc>
              <a:spcBef>
                <a:spcPct val="0"/>
              </a:spcBef>
              <a:spcAft>
                <a:spcPct val="0"/>
              </a:spcAft>
              <a:buClrTx/>
              <a:buSzTx/>
              <a:buFont typeface="Wingdings" panose="05000000000000000000" pitchFamily="2" charset="2"/>
              <a:defRPr/>
            </a:pPr>
            <a:r>
              <a:rPr kumimoji="0" lang="en-US" altLang="zh-CN"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     1</a:t>
            </a:r>
            <a:r>
              <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、依托单位利用法人身份信息完成单位账号注册；</a:t>
            </a:r>
            <a:endPar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en-US" altLang="zh-CN"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     2</a:t>
            </a:r>
            <a:r>
              <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、单位账号对单位内所有填写的申请书进行管理和审核；</a:t>
            </a:r>
            <a:endPar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en-US" altLang="zh-CN"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     3</a:t>
            </a:r>
            <a:r>
              <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、向崖州湾科技城管理局（科技研发部）提交本单位填报的申请书。</a:t>
            </a:r>
            <a:endPar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endParaRPr kumimoji="0" lang="en-US" altLang="zh-CN"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endParaRPr>
          </a:p>
          <a:p>
            <a:pPr marR="0" lvl="0" algn="l" defTabSz="914400" rtl="0" eaLnBrk="0" fontAlgn="base" latinLnBrk="0" hangingPunct="0">
              <a:lnSpc>
                <a:spcPct val="150000"/>
              </a:lnSpc>
              <a:spcBef>
                <a:spcPct val="0"/>
              </a:spcBef>
              <a:spcAft>
                <a:spcPct val="0"/>
              </a:spcAft>
              <a:buClrTx/>
              <a:buSzTx/>
              <a:buFont typeface="Wingdings" panose="05000000000000000000" charset="0"/>
              <a:defRPr/>
            </a:pPr>
            <a:r>
              <a:rPr kumimoji="0" lang="zh-CN" altLang="en-US" sz="1800" b="1" i="0" u="none"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方正黑体简体" pitchFamily="65" charset="-122"/>
                <a:ea typeface="方正黑体简体" pitchFamily="65" charset="-122"/>
                <a:cs typeface="+mn-cs"/>
              </a:rPr>
              <a:t>二、申报人（项目负责人）</a:t>
            </a:r>
            <a:endParaRPr kumimoji="0" lang="en-US" altLang="zh-CN" sz="1800" b="1" i="0" u="none"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方正黑体简体" pitchFamily="65" charset="-122"/>
              <a:ea typeface="方正黑体简体" pitchFamily="65" charset="-122"/>
              <a:cs typeface="+mn-cs"/>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en-US" altLang="zh-CN"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     1</a:t>
            </a:r>
            <a:r>
              <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、申报人指申请书所填报项目的项目负责人。其填报的申请书，将先由所属单位进行审核，再提交至崖州湾科技城管理局科技研发部进行审核。</a:t>
            </a:r>
            <a:endPar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en-US" altLang="zh-CN"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     2</a:t>
            </a:r>
            <a:r>
              <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a:t>
            </a:r>
            <a:r>
              <a:rPr kumimoji="0" lang="zh-CN" altLang="en-US" sz="1600" b="0" i="1" u="sng"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项目负责人注册时要确认所在单位是否在崖州湾科技城统一认证平台上有账号。</a:t>
            </a:r>
            <a:endParaRPr kumimoji="0" lang="zh-CN" altLang="en-US" sz="1600" b="0" i="1" u="sng"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endPar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endParaRPr>
          </a:p>
          <a:p>
            <a:pPr marR="0" lvl="0" algn="l" defTabSz="914400" rtl="0" eaLnBrk="0" fontAlgn="base" latinLnBrk="0" hangingPunct="0">
              <a:lnSpc>
                <a:spcPct val="150000"/>
              </a:lnSpc>
              <a:spcBef>
                <a:spcPct val="0"/>
              </a:spcBef>
              <a:spcAft>
                <a:spcPct val="0"/>
              </a:spcAft>
              <a:buClrTx/>
              <a:buSzTx/>
              <a:buFont typeface="Wingdings" panose="05000000000000000000" charset="0"/>
              <a:defRPr/>
            </a:pPr>
            <a:r>
              <a:rPr lang="zh-CN" altLang="en-US" sz="1800" b="1" noProof="0" dirty="0">
                <a:solidFill>
                  <a:schemeClr val="accent1"/>
                </a:solidFill>
                <a:effectLst>
                  <a:outerShdw blurRad="38100" dist="25400" dir="5400000" algn="ctr" rotWithShape="0">
                    <a:srgbClr val="6E747A">
                      <a:alpha val="43000"/>
                    </a:srgbClr>
                  </a:outerShdw>
                </a:effectLst>
                <a:uLnTx/>
                <a:uFillTx/>
                <a:latin typeface="方正黑体简体" pitchFamily="65" charset="-122"/>
                <a:ea typeface="方正黑体简体" pitchFamily="65" charset="-122"/>
                <a:sym typeface="+mn-ea"/>
              </a:rPr>
              <a:t>三、崖州湾科技城管理局（科技研发部）</a:t>
            </a:r>
            <a:endParaRPr lang="zh-CN" altLang="en-US" sz="1800" b="1" noProof="0" dirty="0">
              <a:solidFill>
                <a:schemeClr val="accent1"/>
              </a:solidFill>
              <a:effectLst>
                <a:outerShdw blurRad="38100" dist="25400" dir="5400000" algn="ctr" rotWithShape="0">
                  <a:srgbClr val="6E747A">
                    <a:alpha val="43000"/>
                  </a:srgbClr>
                </a:outerShdw>
              </a:effectLst>
              <a:uLnTx/>
              <a:uFillTx/>
              <a:latin typeface="方正黑体简体" pitchFamily="65" charset="-122"/>
              <a:ea typeface="方正黑体简体" pitchFamily="65" charset="-122"/>
              <a:sym typeface="+mn-ea"/>
            </a:endParaRPr>
          </a:p>
          <a:p>
            <a:pPr marR="0" lvl="0" algn="l" defTabSz="914400" rtl="0" eaLnBrk="0" fontAlgn="base" latinLnBrk="0" hangingPunct="0">
              <a:lnSpc>
                <a:spcPct val="150000"/>
              </a:lnSpc>
              <a:spcBef>
                <a:spcPct val="0"/>
              </a:spcBef>
              <a:spcAft>
                <a:spcPct val="0"/>
              </a:spcAft>
              <a:buClrTx/>
              <a:buSzTx/>
              <a:buFont typeface="Wingdings" panose="05000000000000000000" charset="0"/>
              <a:defRPr/>
            </a:pPr>
            <a:r>
              <a:rPr kumimoji="0" lang="en-US" altLang="zh-CN" sz="1800" b="1" i="0" u="none" strike="noStrike" kern="1200" cap="none" spc="0" normalizeH="0" baseline="0" noProof="0" dirty="0">
                <a:ln>
                  <a:noFill/>
                </a:ln>
                <a:solidFill>
                  <a:srgbClr val="C00000"/>
                </a:solidFill>
                <a:effectLst/>
                <a:uLnTx/>
                <a:uFillTx/>
                <a:latin typeface="方正黑体简体" pitchFamily="65" charset="-122"/>
                <a:ea typeface="方正黑体简体" pitchFamily="65" charset="-122"/>
                <a:cs typeface="+mn-cs"/>
              </a:rPr>
              <a:t>     </a:t>
            </a:r>
            <a:r>
              <a:rPr kumimoji="0" lang="en-US" altLang="zh-CN" sz="1600" b="1" i="0" u="none" strike="noStrike" kern="1200" cap="none" spc="0" normalizeH="0" baseline="0" noProof="0" dirty="0">
                <a:ln>
                  <a:noFill/>
                </a:ln>
                <a:solidFill>
                  <a:srgbClr val="C00000"/>
                </a:solidFill>
                <a:effectLst/>
                <a:uLnTx/>
                <a:uFillTx/>
                <a:latin typeface="方正黑体简体" pitchFamily="65" charset="-122"/>
                <a:ea typeface="方正黑体简体" pitchFamily="65" charset="-122"/>
                <a:cs typeface="+mn-cs"/>
              </a:rPr>
              <a:t> </a:t>
            </a:r>
            <a:r>
              <a:rPr kumimoji="0" lang="zh-CN" altLang="en-US" sz="160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负责审核依托单位提交的所有申请书。</a:t>
            </a:r>
            <a:endParaRPr kumimoji="0" lang="en-US" altLang="zh-CN"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endParaRPr>
          </a:p>
        </p:txBody>
      </p:sp>
      <p:sp>
        <p:nvSpPr>
          <p:cNvPr id="27653" name="矩形 5"/>
          <p:cNvSpPr/>
          <p:nvPr>
            <p:custDataLst>
              <p:tags r:id="rId5"/>
            </p:custDataLst>
          </p:nvPr>
        </p:nvSpPr>
        <p:spPr>
          <a:xfrm>
            <a:off x="950595" y="1084580"/>
            <a:ext cx="8322945" cy="55308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lvl="0">
              <a:lnSpc>
                <a:spcPct val="150000"/>
              </a:lnSpc>
              <a:spcBef>
                <a:spcPct val="0"/>
              </a:spcBef>
              <a:buFont typeface="Wingdings" panose="05000000000000000000" charset="0"/>
              <a:buChar char="n"/>
            </a:pPr>
            <a:r>
              <a:rPr lang="en-US" altLang="zh-CN" sz="2000" b="1" dirty="0">
                <a:solidFill>
                  <a:schemeClr val="tx1"/>
                </a:solidFill>
                <a:effectLst>
                  <a:outerShdw blurRad="38100" dist="19050" dir="2700000" algn="tl" rotWithShape="0">
                    <a:schemeClr val="dk1">
                      <a:alpha val="40000"/>
                    </a:schemeClr>
                  </a:outerShdw>
                </a:effectLst>
                <a:latin typeface="方正黑体简体" pitchFamily="65" charset="-122"/>
                <a:ea typeface="方正黑体简体" pitchFamily="65" charset="-122"/>
              </a:rPr>
              <a:t> </a:t>
            </a:r>
            <a:r>
              <a:rPr lang="zh-CN" altLang="en-US" sz="2000" b="1" dirty="0">
                <a:solidFill>
                  <a:schemeClr val="tx1"/>
                </a:solidFill>
                <a:effectLst>
                  <a:outerShdw blurRad="38100" dist="19050" dir="2700000" algn="tl" rotWithShape="0">
                    <a:schemeClr val="dk1">
                      <a:alpha val="40000"/>
                    </a:schemeClr>
                  </a:outerShdw>
                </a:effectLst>
                <a:latin typeface="方正黑体简体" pitchFamily="65" charset="-122"/>
                <a:ea typeface="方正黑体简体" pitchFamily="65" charset="-122"/>
              </a:rPr>
              <a:t>角色说明</a:t>
            </a:r>
            <a:endParaRPr lang="zh-CN" altLang="en-US" sz="2000" b="1" dirty="0">
              <a:solidFill>
                <a:schemeClr val="tx1"/>
              </a:solidFill>
              <a:effectLst>
                <a:outerShdw blurRad="38100" dist="19050" dir="2700000" algn="tl" rotWithShape="0">
                  <a:schemeClr val="dk1">
                    <a:alpha val="40000"/>
                  </a:schemeClr>
                </a:outerShdw>
              </a:effectLst>
              <a:latin typeface="方正黑体简体" pitchFamily="65" charset="-122"/>
              <a:ea typeface="方正黑体简体" pitchFamily="65" charset="-122"/>
            </a:endParaRPr>
          </a:p>
        </p:txBody>
      </p:sp>
    </p:spTree>
    <p:custDataLst>
      <p:tags r:id="rId6"/>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custDataLst>
              <p:tags r:id="rId1"/>
            </p:custDataLst>
          </p:nvPr>
        </p:nvCxnSpPr>
        <p:spPr>
          <a:xfrm>
            <a:off x="435928" y="895668"/>
            <a:ext cx="9780270" cy="2921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796" name="矩形 26"/>
          <p:cNvSpPr/>
          <p:nvPr>
            <p:custDataLst>
              <p:tags r:id="rId2"/>
            </p:custDataLst>
          </p:nvPr>
        </p:nvSpPr>
        <p:spPr>
          <a:xfrm>
            <a:off x="606425" y="431165"/>
            <a:ext cx="5845810" cy="4140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zh-CN" altLang="en-US" sz="2100" b="1" dirty="0">
                <a:latin typeface="黑体" panose="02010600030101010101" charset="-122"/>
                <a:ea typeface="黑体" panose="02010600030101010101" charset="-122"/>
              </a:rPr>
              <a:t>三亚崖州湾科技城科研项目管理系统</a:t>
            </a:r>
            <a:endParaRPr lang="zh-CN" altLang="en-US" sz="2100" b="1" dirty="0">
              <a:latin typeface="黑体" panose="02010600030101010101" charset="-122"/>
              <a:ea typeface="黑体" panose="02010600030101010101" charset="-122"/>
            </a:endParaRPr>
          </a:p>
        </p:txBody>
      </p:sp>
      <p:sp>
        <p:nvSpPr>
          <p:cNvPr id="21" name="Rectangle 2"/>
          <p:cNvSpPr txBox="1"/>
          <p:nvPr>
            <p:custDataLst>
              <p:tags r:id="rId3"/>
            </p:custDataLst>
          </p:nvPr>
        </p:nvSpPr>
        <p:spPr>
          <a:xfrm>
            <a:off x="7525703" y="431165"/>
            <a:ext cx="2492375"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zh-CN" sz="2800" b="1" dirty="0">
                <a:latin typeface="方正姚体" panose="02010601030101010101" pitchFamily="2" charset="-122"/>
                <a:ea typeface="方正姚体" panose="02010601030101010101" pitchFamily="2" charset="-122"/>
                <a:sym typeface="+mn-ea"/>
              </a:rPr>
              <a:t>2-</a:t>
            </a:r>
            <a:r>
              <a:rPr lang="zh-CN" altLang="en-US" sz="2800" b="1" dirty="0">
                <a:latin typeface="方正姚体" panose="02010601030101010101" pitchFamily="2" charset="-122"/>
                <a:ea typeface="方正姚体" panose="02010601030101010101" pitchFamily="2" charset="-122"/>
                <a:sym typeface="+mn-ea"/>
              </a:rPr>
              <a:t>注册与登录</a:t>
            </a:r>
            <a:endParaRPr lang="zh-CN" altLang="en-US" sz="2800" b="1" dirty="0">
              <a:latin typeface="方正姚体" panose="02010601030101010101" pitchFamily="2" charset="-122"/>
              <a:ea typeface="方正姚体" panose="02010601030101010101" pitchFamily="2" charset="-122"/>
            </a:endParaRPr>
          </a:p>
        </p:txBody>
      </p:sp>
      <p:sp>
        <p:nvSpPr>
          <p:cNvPr id="33797" name="矩形 5"/>
          <p:cNvSpPr/>
          <p:nvPr>
            <p:custDataLst>
              <p:tags r:id="rId4"/>
            </p:custDataLst>
          </p:nvPr>
        </p:nvSpPr>
        <p:spPr>
          <a:xfrm>
            <a:off x="1056005" y="1109345"/>
            <a:ext cx="8697595" cy="55308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50000"/>
              </a:lnSpc>
              <a:spcBef>
                <a:spcPct val="0"/>
              </a:spcBef>
              <a:buFont typeface="Wingdings" panose="05000000000000000000" pitchFamily="2" charset="2"/>
              <a:buNone/>
            </a:pPr>
            <a:r>
              <a:rPr lang="zh-CN" altLang="en-US" sz="2000" b="1" dirty="0">
                <a:solidFill>
                  <a:schemeClr val="tx1"/>
                </a:solidFill>
                <a:effectLst>
                  <a:outerShdw blurRad="38100" dist="19050" dir="2700000" algn="tl" rotWithShape="0">
                    <a:schemeClr val="dk1">
                      <a:alpha val="40000"/>
                    </a:schemeClr>
                  </a:outerShdw>
                </a:effectLst>
                <a:latin typeface="方正黑体简体" pitchFamily="65" charset="-122"/>
                <a:ea typeface="方正黑体简体" pitchFamily="65" charset="-122"/>
              </a:rPr>
              <a:t>一、依托单位注册与登录</a:t>
            </a:r>
            <a:endParaRPr lang="zh-CN" altLang="en-US" sz="2000" b="1" dirty="0">
              <a:solidFill>
                <a:schemeClr val="tx1"/>
              </a:solidFill>
              <a:effectLst>
                <a:outerShdw blurRad="38100" dist="19050" dir="2700000" algn="tl" rotWithShape="0">
                  <a:schemeClr val="dk1">
                    <a:alpha val="40000"/>
                  </a:schemeClr>
                </a:outerShdw>
              </a:effectLst>
              <a:latin typeface="方正黑体简体" pitchFamily="65" charset="-122"/>
              <a:ea typeface="方正黑体简体" pitchFamily="65" charset="-122"/>
            </a:endParaRPr>
          </a:p>
        </p:txBody>
      </p:sp>
      <p:sp>
        <p:nvSpPr>
          <p:cNvPr id="33800" name="Rectangle 64"/>
          <p:cNvSpPr/>
          <p:nvPr>
            <p:custDataLst>
              <p:tags r:id="rId5"/>
            </p:custDataLst>
          </p:nvPr>
        </p:nvSpPr>
        <p:spPr>
          <a:xfrm>
            <a:off x="1276033" y="3950653"/>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zh-CN" sz="1800" dirty="0">
              <a:latin typeface="Arial" panose="020B0604020202020204" pitchFamily="34" charset="0"/>
            </a:endParaRPr>
          </a:p>
        </p:txBody>
      </p:sp>
      <p:sp>
        <p:nvSpPr>
          <p:cNvPr id="33802" name="Rectangle 64"/>
          <p:cNvSpPr/>
          <p:nvPr>
            <p:custDataLst>
              <p:tags r:id="rId6"/>
            </p:custDataLst>
          </p:nvPr>
        </p:nvSpPr>
        <p:spPr>
          <a:xfrm>
            <a:off x="1276033" y="4445953"/>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endParaRPr lang="zh-CN" altLang="zh-CN" sz="1800" dirty="0">
              <a:latin typeface="Arial" panose="020B0604020202020204" pitchFamily="34" charset="0"/>
            </a:endParaRPr>
          </a:p>
        </p:txBody>
      </p:sp>
      <p:sp>
        <p:nvSpPr>
          <p:cNvPr id="2" name="矩形 1"/>
          <p:cNvSpPr/>
          <p:nvPr>
            <p:custDataLst>
              <p:tags r:id="rId7"/>
            </p:custDataLst>
          </p:nvPr>
        </p:nvSpPr>
        <p:spPr>
          <a:xfrm>
            <a:off x="1056005" y="1662430"/>
            <a:ext cx="9652635" cy="922020"/>
          </a:xfrm>
          <a:prstGeom prst="rect">
            <a:avLst/>
          </a:prstGeom>
          <a:ln>
            <a:noFill/>
          </a:ln>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en-US" altLang="zh-CN" sz="20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 </a:t>
            </a:r>
            <a:r>
              <a:rPr kumimoji="0" lang="en-US" altLang="zh-CN"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 1</a:t>
            </a:r>
            <a:r>
              <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、打开三亚崖州湾科技城科研项目管理系统（</a:t>
            </a:r>
            <a:r>
              <a:rPr lang="zh-CN" altLang="en-US" sz="1600" noProof="0" dirty="0">
                <a:ln>
                  <a:noFill/>
                </a:ln>
                <a:solidFill>
                  <a:schemeClr val="accent1">
                    <a:lumMod val="50000"/>
                  </a:schemeClr>
                </a:solidFill>
                <a:effectLst/>
                <a:uLnTx/>
                <a:uFillTx/>
                <a:latin typeface="方正黑体简体" pitchFamily="65" charset="-122"/>
                <a:ea typeface="方正黑体简体" pitchFamily="65" charset="-122"/>
                <a:sym typeface="+mn-ea"/>
              </a:rPr>
              <a:t>https://sci-tech.yazhou-bay.com/egrantweb/index</a:t>
            </a:r>
            <a:r>
              <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a:t>
            </a:r>
            <a:endPar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en-US" altLang="zh-CN"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  2</a:t>
            </a:r>
            <a:r>
              <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a:t>
            </a:r>
            <a:r>
              <a:rPr kumimoji="0" lang="zh-CN" altLang="zh-CN"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点击</a:t>
            </a:r>
            <a:r>
              <a:rPr kumimoji="0" lang="en-US" altLang="zh-CN"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a:t>
            </a:r>
            <a:r>
              <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登录</a:t>
            </a:r>
            <a:r>
              <a:rPr kumimoji="0" lang="en-US" altLang="zh-CN"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a:t>
            </a:r>
            <a:r>
              <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注册</a:t>
            </a:r>
            <a:r>
              <a:rPr kumimoji="0" lang="en-US" altLang="zh-CN"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a:t>
            </a:r>
            <a:r>
              <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，跳转“统一身份认证平台</a:t>
            </a:r>
            <a:r>
              <a:rPr kumimoji="0" lang="en-US" altLang="zh-CN"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a:t>
            </a:r>
            <a:r>
              <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，用</a:t>
            </a:r>
            <a:r>
              <a:rPr kumimoji="0" lang="en-US" altLang="zh-CN"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a:t>
            </a:r>
            <a:r>
              <a:rPr kumimoji="0" lang="zh-CN" altLang="en-US" sz="1600" b="1" i="1" u="sng"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单位联系人</a:t>
            </a:r>
            <a:r>
              <a:rPr kumimoji="0" lang="en-US" altLang="zh-CN" sz="1600" b="1" i="1" u="sng"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a:t>
            </a:r>
            <a:r>
              <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的手机号或</a:t>
            </a:r>
            <a:r>
              <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rPr>
              <a:t>邮箱注册。</a:t>
            </a:r>
            <a:endParaRPr kumimoji="0" lang="zh-CN" altLang="en-US" sz="1600" b="0" i="0" u="none" strike="noStrike" kern="1200" cap="none" spc="0" normalizeH="0" baseline="0" noProof="0" dirty="0">
              <a:ln>
                <a:noFill/>
              </a:ln>
              <a:solidFill>
                <a:schemeClr val="accent1">
                  <a:lumMod val="50000"/>
                </a:schemeClr>
              </a:solidFill>
              <a:effectLst/>
              <a:uLnTx/>
              <a:uFillTx/>
              <a:latin typeface="方正黑体简体" pitchFamily="65" charset="-122"/>
              <a:ea typeface="方正黑体简体" pitchFamily="65" charset="-122"/>
              <a:cs typeface="+mn-cs"/>
            </a:endParaRPr>
          </a:p>
        </p:txBody>
      </p:sp>
      <p:pic>
        <p:nvPicPr>
          <p:cNvPr id="3" name="图片 2"/>
          <p:cNvPicPr>
            <a:picLocks noChangeAspect="1"/>
          </p:cNvPicPr>
          <p:nvPr>
            <p:custDataLst>
              <p:tags r:id="rId8"/>
            </p:custDataLst>
          </p:nvPr>
        </p:nvPicPr>
        <p:blipFill>
          <a:blip r:embed="rId9"/>
          <a:srcRect b="15566"/>
          <a:stretch>
            <a:fillRect/>
          </a:stretch>
        </p:blipFill>
        <p:spPr>
          <a:xfrm>
            <a:off x="826770" y="2657475"/>
            <a:ext cx="4940300" cy="3482340"/>
          </a:xfrm>
          <a:prstGeom prst="rect">
            <a:avLst/>
          </a:prstGeom>
          <a:ln>
            <a:noFill/>
          </a:ln>
          <a:effectLst>
            <a:outerShdw blurRad="190500" sx="103000" sy="103000" algn="ctr" rotWithShape="0">
              <a:prstClr val="black">
                <a:alpha val="20000"/>
              </a:prstClr>
            </a:outerShdw>
          </a:effectLst>
        </p:spPr>
      </p:pic>
      <p:sp>
        <p:nvSpPr>
          <p:cNvPr id="6" name="矩形 5"/>
          <p:cNvSpPr/>
          <p:nvPr>
            <p:custDataLst>
              <p:tags r:id="rId10"/>
            </p:custDataLst>
          </p:nvPr>
        </p:nvSpPr>
        <p:spPr>
          <a:xfrm>
            <a:off x="5233353" y="2657475"/>
            <a:ext cx="533400" cy="304800"/>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9" name="图片 8"/>
          <p:cNvPicPr>
            <a:picLocks noChangeAspect="1"/>
          </p:cNvPicPr>
          <p:nvPr/>
        </p:nvPicPr>
        <p:blipFill>
          <a:blip r:embed="rId11"/>
          <a:stretch>
            <a:fillRect/>
          </a:stretch>
        </p:blipFill>
        <p:spPr>
          <a:xfrm>
            <a:off x="5560695" y="3035300"/>
            <a:ext cx="4755515" cy="3502025"/>
          </a:xfrm>
          <a:prstGeom prst="rect">
            <a:avLst/>
          </a:prstGeom>
          <a:ln>
            <a:noFill/>
          </a:ln>
          <a:effectLst>
            <a:outerShdw blurRad="190500" sx="103000" sy="103000" algn="ctr" rotWithShape="0">
              <a:prstClr val="black">
                <a:alpha val="20000"/>
              </a:prstClr>
            </a:outerShdw>
          </a:effectLst>
        </p:spPr>
      </p:pic>
    </p:spTree>
    <p:custDataLst>
      <p:tags r:id="rId1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custDataLst>
              <p:tags r:id="rId1"/>
            </p:custDataLst>
          </p:nvPr>
        </p:nvCxnSpPr>
        <p:spPr>
          <a:xfrm>
            <a:off x="435928" y="895668"/>
            <a:ext cx="9780270" cy="2921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796" name="矩形 26"/>
          <p:cNvSpPr/>
          <p:nvPr>
            <p:custDataLst>
              <p:tags r:id="rId2"/>
            </p:custDataLst>
          </p:nvPr>
        </p:nvSpPr>
        <p:spPr>
          <a:xfrm>
            <a:off x="606425" y="431165"/>
            <a:ext cx="5845810" cy="4140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zh-CN" altLang="en-US" sz="2100" b="1" dirty="0">
                <a:latin typeface="黑体" panose="02010600030101010101" charset="-122"/>
                <a:ea typeface="黑体" panose="02010600030101010101" charset="-122"/>
              </a:rPr>
              <a:t>三亚崖州湾科技城科研项目管理系统</a:t>
            </a:r>
            <a:endParaRPr lang="zh-CN" altLang="en-US" sz="2100" b="1" dirty="0">
              <a:latin typeface="黑体" panose="02010600030101010101" charset="-122"/>
              <a:ea typeface="黑体" panose="02010600030101010101" charset="-122"/>
            </a:endParaRPr>
          </a:p>
        </p:txBody>
      </p:sp>
      <p:sp>
        <p:nvSpPr>
          <p:cNvPr id="21" name="Rectangle 2"/>
          <p:cNvSpPr txBox="1"/>
          <p:nvPr>
            <p:custDataLst>
              <p:tags r:id="rId3"/>
            </p:custDataLst>
          </p:nvPr>
        </p:nvSpPr>
        <p:spPr>
          <a:xfrm>
            <a:off x="7525703" y="431165"/>
            <a:ext cx="2492375"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zh-CN" sz="2800" b="1" dirty="0">
                <a:latin typeface="方正姚体" panose="02010601030101010101" pitchFamily="2" charset="-122"/>
                <a:ea typeface="方正姚体" panose="02010601030101010101" pitchFamily="2" charset="-122"/>
                <a:sym typeface="+mn-ea"/>
              </a:rPr>
              <a:t>2-</a:t>
            </a:r>
            <a:r>
              <a:rPr lang="zh-CN" altLang="en-US" sz="2800" b="1" dirty="0">
                <a:latin typeface="方正姚体" panose="02010601030101010101" pitchFamily="2" charset="-122"/>
                <a:ea typeface="方正姚体" panose="02010601030101010101" pitchFamily="2" charset="-122"/>
                <a:sym typeface="+mn-ea"/>
              </a:rPr>
              <a:t>注册与登录</a:t>
            </a:r>
            <a:endParaRPr lang="zh-CN" altLang="en-US" sz="2800" b="1" dirty="0">
              <a:latin typeface="方正姚体" panose="02010601030101010101" pitchFamily="2" charset="-122"/>
              <a:ea typeface="方正姚体" panose="02010601030101010101" pitchFamily="2" charset="-122"/>
            </a:endParaRPr>
          </a:p>
        </p:txBody>
      </p:sp>
      <p:sp>
        <p:nvSpPr>
          <p:cNvPr id="33809" name="灯片编号占位符 1"/>
          <p:cNvSpPr txBox="1">
            <a:spLocks noGrp="1"/>
          </p:cNvSpPr>
          <p:nvPr>
            <p:custDataLst>
              <p:tags r:id="rId4"/>
            </p:custDataLst>
          </p:nvPr>
        </p:nvSpPr>
        <p:spPr>
          <a:xfrm>
            <a:off x="8117841" y="5944235"/>
            <a:ext cx="2352675" cy="365125"/>
          </a:xfrm>
          <a:noFill/>
          <a:ln>
            <a:noFill/>
          </a:ln>
        </p:spPr>
        <p:txBody>
          <a:bodyPr anchor="ctr"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ct val="0"/>
              </a:spcBef>
              <a:buNone/>
            </a:pPr>
            <a:fld id="{9A0DB2DC-4C9A-4742-B13C-FB6460FD3503}" type="slidenum">
              <a:rPr lang="zh-CN" altLang="en-US" sz="1200" dirty="0">
                <a:solidFill>
                  <a:srgbClr val="898989"/>
                </a:solidFill>
                <a:latin typeface="Arial" panose="020B0604020202020204" pitchFamily="34" charset="0"/>
              </a:rPr>
            </a:fld>
            <a:endParaRPr lang="zh-CN" altLang="en-US" sz="1200" dirty="0">
              <a:solidFill>
                <a:srgbClr val="898989"/>
              </a:solidFill>
              <a:latin typeface="Arial" panose="020B0604020202020204" pitchFamily="34" charset="0"/>
            </a:endParaRPr>
          </a:p>
        </p:txBody>
      </p:sp>
      <p:sp>
        <p:nvSpPr>
          <p:cNvPr id="10" name="右箭头 9"/>
          <p:cNvSpPr/>
          <p:nvPr>
            <p:custDataLst>
              <p:tags r:id="rId5"/>
            </p:custDataLst>
          </p:nvPr>
        </p:nvSpPr>
        <p:spPr>
          <a:xfrm>
            <a:off x="5324158" y="3626485"/>
            <a:ext cx="728980" cy="337820"/>
          </a:xfrm>
          <a:prstGeom prst="rightArrow">
            <a:avLst/>
          </a:prstGeom>
          <a:ln>
            <a:noFill/>
          </a:ln>
          <a:effectLst>
            <a:outerShdw blurRad="190500" sx="103000" sy="103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15" name="图片 14"/>
          <p:cNvPicPr>
            <a:picLocks noChangeAspect="1"/>
          </p:cNvPicPr>
          <p:nvPr>
            <p:custDataLst>
              <p:tags r:id="rId6"/>
            </p:custDataLst>
          </p:nvPr>
        </p:nvPicPr>
        <p:blipFill>
          <a:blip r:embed="rId7"/>
          <a:stretch>
            <a:fillRect/>
          </a:stretch>
        </p:blipFill>
        <p:spPr>
          <a:xfrm>
            <a:off x="1666558" y="2331720"/>
            <a:ext cx="3456940" cy="4041140"/>
          </a:xfrm>
          <a:prstGeom prst="rect">
            <a:avLst/>
          </a:prstGeom>
          <a:ln>
            <a:noFill/>
          </a:ln>
          <a:effectLst>
            <a:outerShdw blurRad="190500" sx="103000" sy="103000" algn="ctr" rotWithShape="0">
              <a:prstClr val="black">
                <a:alpha val="20000"/>
              </a:prstClr>
            </a:outerShdw>
          </a:effectLst>
        </p:spPr>
      </p:pic>
      <p:sp>
        <p:nvSpPr>
          <p:cNvPr id="17" name="文本框 16"/>
          <p:cNvSpPr txBox="1"/>
          <p:nvPr>
            <p:custDataLst>
              <p:tags r:id="rId8"/>
            </p:custDataLst>
          </p:nvPr>
        </p:nvSpPr>
        <p:spPr>
          <a:xfrm>
            <a:off x="1075055" y="1189355"/>
            <a:ext cx="10029825" cy="829945"/>
          </a:xfrm>
          <a:prstGeom prst="rect">
            <a:avLst/>
          </a:prstGeom>
          <a:noFill/>
        </p:spPr>
        <p:txBody>
          <a:bodyPr wrap="square" rtlCol="0" anchor="t">
            <a:spAutoFit/>
          </a:bodyPr>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lang="zh-CN" altLang="zh-CN" sz="1600" noProof="0" dirty="0">
                <a:ln>
                  <a:noFill/>
                </a:ln>
                <a:solidFill>
                  <a:schemeClr val="accent1">
                    <a:lumMod val="50000"/>
                  </a:schemeClr>
                </a:solidFill>
                <a:effectLst/>
                <a:uLnTx/>
                <a:uFillTx/>
                <a:latin typeface="方正黑体简体" pitchFamily="65" charset="-122"/>
                <a:ea typeface="方正黑体简体" pitchFamily="65" charset="-122"/>
                <a:sym typeface="+mn-ea"/>
              </a:rPr>
              <a:t>3、注册后登录系统，完善账号信息，账号类型选择</a:t>
            </a:r>
            <a:r>
              <a:rPr lang="en-US" altLang="zh-CN" sz="1600" noProof="0" dirty="0">
                <a:ln>
                  <a:noFill/>
                </a:ln>
                <a:solidFill>
                  <a:schemeClr val="accent1">
                    <a:lumMod val="50000"/>
                  </a:schemeClr>
                </a:solidFill>
                <a:effectLst/>
                <a:uLnTx/>
                <a:uFillTx/>
                <a:latin typeface="方正黑体简体" pitchFamily="65" charset="-122"/>
                <a:ea typeface="方正黑体简体" pitchFamily="65" charset="-122"/>
                <a:sym typeface="+mn-ea"/>
              </a:rPr>
              <a:t>“</a:t>
            </a:r>
            <a:r>
              <a:rPr lang="zh-CN" altLang="en-US" sz="1600" noProof="0" dirty="0">
                <a:ln>
                  <a:noFill/>
                </a:ln>
                <a:solidFill>
                  <a:schemeClr val="accent1">
                    <a:lumMod val="50000"/>
                  </a:schemeClr>
                </a:solidFill>
                <a:effectLst/>
                <a:uLnTx/>
                <a:uFillTx/>
                <a:latin typeface="方正黑体简体" pitchFamily="65" charset="-122"/>
                <a:ea typeface="方正黑体简体" pitchFamily="65" charset="-122"/>
                <a:sym typeface="+mn-ea"/>
              </a:rPr>
              <a:t>单位管理员</a:t>
            </a:r>
            <a:r>
              <a:rPr lang="en-US" altLang="zh-CN" sz="1600" noProof="0" dirty="0">
                <a:ln>
                  <a:noFill/>
                </a:ln>
                <a:solidFill>
                  <a:schemeClr val="accent1">
                    <a:lumMod val="50000"/>
                  </a:schemeClr>
                </a:solidFill>
                <a:effectLst/>
                <a:uLnTx/>
                <a:uFillTx/>
                <a:latin typeface="方正黑体简体" pitchFamily="65" charset="-122"/>
                <a:ea typeface="方正黑体简体" pitchFamily="65" charset="-122"/>
                <a:sym typeface="+mn-ea"/>
              </a:rPr>
              <a:t>”</a:t>
            </a:r>
            <a:r>
              <a:rPr lang="zh-CN" altLang="en-US" sz="1600" noProof="0" dirty="0">
                <a:ln>
                  <a:noFill/>
                </a:ln>
                <a:solidFill>
                  <a:schemeClr val="accent1">
                    <a:lumMod val="50000"/>
                  </a:schemeClr>
                </a:solidFill>
                <a:effectLst/>
                <a:uLnTx/>
                <a:uFillTx/>
                <a:latin typeface="方正黑体简体" pitchFamily="65" charset="-122"/>
                <a:ea typeface="方正黑体简体" pitchFamily="65" charset="-122"/>
                <a:sym typeface="+mn-ea"/>
              </a:rPr>
              <a:t>。</a:t>
            </a:r>
            <a:endParaRPr lang="zh-CN" altLang="en-US" sz="1600" noProof="0" dirty="0">
              <a:ln>
                <a:noFill/>
              </a:ln>
              <a:solidFill>
                <a:schemeClr val="accent1">
                  <a:lumMod val="50000"/>
                </a:schemeClr>
              </a:solidFill>
              <a:effectLst/>
              <a:uLnTx/>
              <a:uFillTx/>
              <a:latin typeface="方正黑体简体" pitchFamily="65" charset="-122"/>
              <a:ea typeface="方正黑体简体" pitchFamily="65" charset="-122"/>
              <a:sym typeface="+mn-ea"/>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lang="zh-CN" altLang="en-US" sz="1600" i="1" u="sng" noProof="0" dirty="0">
                <a:ln>
                  <a:noFill/>
                </a:ln>
                <a:solidFill>
                  <a:srgbClr val="0068DD"/>
                </a:solidFill>
                <a:effectLst/>
                <a:uLnTx/>
                <a:uFillTx/>
                <a:latin typeface="方正黑体简体" pitchFamily="65" charset="-122"/>
                <a:ea typeface="方正黑体简体" pitchFamily="65" charset="-122"/>
                <a:sym typeface="+mn-ea"/>
              </a:rPr>
              <a:t>单位名称请正确填写，必须保持与公章一致</a:t>
            </a:r>
            <a:r>
              <a:rPr lang="zh-CN" altLang="zh-CN" sz="1600" i="1" u="sng" noProof="0" dirty="0">
                <a:ln>
                  <a:noFill/>
                </a:ln>
                <a:solidFill>
                  <a:srgbClr val="0068DD"/>
                </a:solidFill>
                <a:effectLst/>
                <a:uLnTx/>
                <a:uFillTx/>
                <a:latin typeface="方正黑体简体" pitchFamily="65" charset="-122"/>
                <a:ea typeface="方正黑体简体" pitchFamily="65" charset="-122"/>
                <a:sym typeface="+mn-ea"/>
              </a:rPr>
              <a:t>。（一个邮箱和手机号只能注册一次）</a:t>
            </a:r>
            <a:endParaRPr lang="zh-CN" altLang="zh-CN" sz="1600" i="1" u="sng" noProof="0" dirty="0">
              <a:ln>
                <a:noFill/>
              </a:ln>
              <a:solidFill>
                <a:srgbClr val="0068DD"/>
              </a:solidFill>
              <a:effectLst/>
              <a:uLnTx/>
              <a:uFillTx/>
              <a:latin typeface="方正黑体简体" pitchFamily="65" charset="-122"/>
              <a:ea typeface="方正黑体简体" pitchFamily="65" charset="-122"/>
              <a:sym typeface="+mn-ea"/>
            </a:endParaRPr>
          </a:p>
        </p:txBody>
      </p:sp>
      <p:pic>
        <p:nvPicPr>
          <p:cNvPr id="2" name="图片 1"/>
          <p:cNvPicPr>
            <a:picLocks noChangeAspect="1"/>
          </p:cNvPicPr>
          <p:nvPr/>
        </p:nvPicPr>
        <p:blipFill>
          <a:blip r:embed="rId9"/>
          <a:stretch>
            <a:fillRect/>
          </a:stretch>
        </p:blipFill>
        <p:spPr>
          <a:xfrm>
            <a:off x="6082030" y="2616835"/>
            <a:ext cx="3971925" cy="3086100"/>
          </a:xfrm>
          <a:prstGeom prst="rect">
            <a:avLst/>
          </a:prstGeom>
          <a:ln>
            <a:noFill/>
          </a:ln>
          <a:effectLst>
            <a:outerShdw blurRad="190500" sx="103000" sy="103000" algn="ctr" rotWithShape="0">
              <a:prstClr val="black">
                <a:alpha val="20000"/>
              </a:prstClr>
            </a:outerShdw>
          </a:effectLst>
        </p:spPr>
      </p:pic>
      <p:sp>
        <p:nvSpPr>
          <p:cNvPr id="6" name="矩形 5"/>
          <p:cNvSpPr/>
          <p:nvPr>
            <p:custDataLst>
              <p:tags r:id="rId10"/>
            </p:custDataLst>
          </p:nvPr>
        </p:nvSpPr>
        <p:spPr>
          <a:xfrm>
            <a:off x="8324215" y="3473450"/>
            <a:ext cx="1070610" cy="304800"/>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1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stretch>
            <a:fillRect/>
          </a:stretch>
        </p:blipFill>
        <p:spPr>
          <a:xfrm>
            <a:off x="7386955" y="3380105"/>
            <a:ext cx="4480560" cy="3072765"/>
          </a:xfrm>
          <a:prstGeom prst="rect">
            <a:avLst/>
          </a:prstGeom>
          <a:ln>
            <a:noFill/>
          </a:ln>
          <a:effectLst>
            <a:outerShdw blurRad="190500" sx="103000" sy="103000" algn="ctr" rotWithShape="0">
              <a:prstClr val="black">
                <a:alpha val="20000"/>
              </a:prstClr>
            </a:outerShdw>
          </a:effectLst>
        </p:spPr>
      </p:pic>
      <p:cxnSp>
        <p:nvCxnSpPr>
          <p:cNvPr id="7" name="直接连接符 6"/>
          <p:cNvCxnSpPr/>
          <p:nvPr>
            <p:custDataLst>
              <p:tags r:id="rId2"/>
            </p:custDataLst>
          </p:nvPr>
        </p:nvCxnSpPr>
        <p:spPr>
          <a:xfrm>
            <a:off x="435928" y="895668"/>
            <a:ext cx="9780270" cy="2921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796" name="矩形 26"/>
          <p:cNvSpPr/>
          <p:nvPr>
            <p:custDataLst>
              <p:tags r:id="rId3"/>
            </p:custDataLst>
          </p:nvPr>
        </p:nvSpPr>
        <p:spPr>
          <a:xfrm>
            <a:off x="606425" y="431165"/>
            <a:ext cx="5845810" cy="4140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spcBef>
                <a:spcPct val="0"/>
              </a:spcBef>
              <a:buNone/>
            </a:pPr>
            <a:r>
              <a:rPr lang="zh-CN" altLang="en-US" sz="2100" b="1" dirty="0">
                <a:latin typeface="黑体" panose="02010600030101010101" charset="-122"/>
                <a:ea typeface="黑体" panose="02010600030101010101" charset="-122"/>
              </a:rPr>
              <a:t>三亚崖州湾科技城科研项目管理系统</a:t>
            </a:r>
            <a:endParaRPr lang="zh-CN" altLang="en-US" sz="2100" b="1" dirty="0">
              <a:latin typeface="黑体" panose="02010600030101010101" charset="-122"/>
              <a:ea typeface="黑体" panose="02010600030101010101" charset="-122"/>
            </a:endParaRPr>
          </a:p>
        </p:txBody>
      </p:sp>
      <p:sp>
        <p:nvSpPr>
          <p:cNvPr id="21" name="Rectangle 2"/>
          <p:cNvSpPr txBox="1"/>
          <p:nvPr>
            <p:custDataLst>
              <p:tags r:id="rId4"/>
            </p:custDataLst>
          </p:nvPr>
        </p:nvSpPr>
        <p:spPr>
          <a:xfrm>
            <a:off x="7525703" y="431165"/>
            <a:ext cx="2492375" cy="381000"/>
          </a:xfrm>
          <a:prstGeom prst="rect">
            <a:avLst/>
          </a:prstGeom>
          <a:noFill/>
          <a:ln w="9525">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zh-CN" sz="2800" b="1" dirty="0">
                <a:latin typeface="方正姚体" panose="02010601030101010101" pitchFamily="2" charset="-122"/>
                <a:ea typeface="方正姚体" panose="02010601030101010101" pitchFamily="2" charset="-122"/>
                <a:sym typeface="+mn-ea"/>
              </a:rPr>
              <a:t>2-</a:t>
            </a:r>
            <a:r>
              <a:rPr lang="zh-CN" altLang="en-US" sz="2800" b="1" dirty="0">
                <a:latin typeface="方正姚体" panose="02010601030101010101" pitchFamily="2" charset="-122"/>
                <a:ea typeface="方正姚体" panose="02010601030101010101" pitchFamily="2" charset="-122"/>
                <a:sym typeface="+mn-ea"/>
              </a:rPr>
              <a:t>注册与登录</a:t>
            </a:r>
            <a:endParaRPr lang="zh-CN" altLang="en-US" sz="2800" b="1" dirty="0">
              <a:latin typeface="方正姚体" panose="02010601030101010101" pitchFamily="2" charset="-122"/>
              <a:ea typeface="方正姚体" panose="02010601030101010101" pitchFamily="2" charset="-122"/>
            </a:endParaRPr>
          </a:p>
        </p:txBody>
      </p:sp>
      <p:sp>
        <p:nvSpPr>
          <p:cNvPr id="33809" name="灯片编号占位符 1"/>
          <p:cNvSpPr txBox="1">
            <a:spLocks noGrp="1"/>
          </p:cNvSpPr>
          <p:nvPr>
            <p:custDataLst>
              <p:tags r:id="rId5"/>
            </p:custDataLst>
          </p:nvPr>
        </p:nvSpPr>
        <p:spPr>
          <a:xfrm>
            <a:off x="8280401" y="6356350"/>
            <a:ext cx="2352675" cy="365125"/>
          </a:xfrm>
          <a:noFill/>
          <a:ln>
            <a:noFill/>
          </a:ln>
        </p:spPr>
        <p:txBody>
          <a:bodyPr anchor="ctr"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ct val="0"/>
              </a:spcBef>
              <a:buNone/>
            </a:pPr>
            <a:fld id="{9A0DB2DC-4C9A-4742-B13C-FB6460FD3503}" type="slidenum">
              <a:rPr lang="zh-CN" altLang="en-US" sz="1200" dirty="0">
                <a:solidFill>
                  <a:srgbClr val="898989"/>
                </a:solidFill>
                <a:latin typeface="Arial" panose="020B0604020202020204" pitchFamily="34" charset="0"/>
              </a:rPr>
            </a:fld>
            <a:endParaRPr lang="zh-CN" altLang="en-US" sz="1200" dirty="0">
              <a:solidFill>
                <a:srgbClr val="898989"/>
              </a:solidFill>
              <a:latin typeface="Arial" panose="020B0604020202020204" pitchFamily="34" charset="0"/>
            </a:endParaRPr>
          </a:p>
        </p:txBody>
      </p:sp>
      <p:sp>
        <p:nvSpPr>
          <p:cNvPr id="17" name="文本框 16"/>
          <p:cNvSpPr txBox="1"/>
          <p:nvPr>
            <p:custDataLst>
              <p:tags r:id="rId6"/>
            </p:custDataLst>
          </p:nvPr>
        </p:nvSpPr>
        <p:spPr>
          <a:xfrm>
            <a:off x="606425" y="1189355"/>
            <a:ext cx="9738995" cy="471805"/>
          </a:xfrm>
          <a:prstGeom prst="rect">
            <a:avLst/>
          </a:prstGeom>
          <a:noFill/>
        </p:spPr>
        <p:txBody>
          <a:bodyPr wrap="square" rtlCol="0" anchor="t">
            <a:noAutofit/>
          </a:bodyPr>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lang="en-US" altLang="zh-CN" sz="1600" noProof="0" dirty="0">
                <a:ln>
                  <a:noFill/>
                </a:ln>
                <a:solidFill>
                  <a:schemeClr val="accent1">
                    <a:lumMod val="50000"/>
                  </a:schemeClr>
                </a:solidFill>
                <a:effectLst/>
                <a:uLnTx/>
                <a:uFillTx/>
                <a:latin typeface="方正黑体简体" pitchFamily="65" charset="-122"/>
                <a:ea typeface="方正黑体简体" pitchFamily="65" charset="-122"/>
                <a:sym typeface="+mn-ea"/>
              </a:rPr>
              <a:t>4</a:t>
            </a:r>
            <a:r>
              <a:rPr lang="zh-CN" altLang="zh-CN" sz="1600" noProof="0" dirty="0">
                <a:ln>
                  <a:noFill/>
                </a:ln>
                <a:solidFill>
                  <a:schemeClr val="accent1">
                    <a:lumMod val="50000"/>
                  </a:schemeClr>
                </a:solidFill>
                <a:effectLst/>
                <a:uLnTx/>
                <a:uFillTx/>
                <a:latin typeface="方正黑体简体" pitchFamily="65" charset="-122"/>
                <a:ea typeface="方正黑体简体" pitchFamily="65" charset="-122"/>
                <a:sym typeface="+mn-ea"/>
              </a:rPr>
              <a:t>、进行</a:t>
            </a:r>
            <a:r>
              <a:rPr lang="en-US" altLang="zh-CN" sz="1600" noProof="0" dirty="0">
                <a:ln>
                  <a:noFill/>
                </a:ln>
                <a:solidFill>
                  <a:schemeClr val="accent1">
                    <a:lumMod val="50000"/>
                  </a:schemeClr>
                </a:solidFill>
                <a:effectLst/>
                <a:uLnTx/>
                <a:uFillTx/>
                <a:latin typeface="方正黑体简体" pitchFamily="65" charset="-122"/>
                <a:ea typeface="方正黑体简体" pitchFamily="65" charset="-122"/>
                <a:sym typeface="+mn-ea"/>
              </a:rPr>
              <a:t>“</a:t>
            </a:r>
            <a:r>
              <a:rPr lang="zh-CN" altLang="en-US" sz="1600" noProof="0" dirty="0">
                <a:ln>
                  <a:noFill/>
                </a:ln>
                <a:solidFill>
                  <a:schemeClr val="accent1">
                    <a:lumMod val="50000"/>
                  </a:schemeClr>
                </a:solidFill>
                <a:effectLst/>
                <a:uLnTx/>
                <a:uFillTx/>
                <a:latin typeface="方正黑体简体" pitchFamily="65" charset="-122"/>
                <a:ea typeface="方正黑体简体" pitchFamily="65" charset="-122"/>
                <a:sym typeface="+mn-ea"/>
              </a:rPr>
              <a:t>单位信息维护</a:t>
            </a:r>
            <a:r>
              <a:rPr lang="en-US" altLang="zh-CN" sz="1600" noProof="0" dirty="0">
                <a:ln>
                  <a:noFill/>
                </a:ln>
                <a:solidFill>
                  <a:schemeClr val="accent1">
                    <a:lumMod val="50000"/>
                  </a:schemeClr>
                </a:solidFill>
                <a:effectLst/>
                <a:uLnTx/>
                <a:uFillTx/>
                <a:latin typeface="方正黑体简体" pitchFamily="65" charset="-122"/>
                <a:ea typeface="方正黑体简体" pitchFamily="65" charset="-122"/>
                <a:sym typeface="+mn-ea"/>
              </a:rPr>
              <a:t>”</a:t>
            </a:r>
            <a:r>
              <a:rPr lang="zh-CN" altLang="en-US" sz="1600" noProof="0" dirty="0">
                <a:ln>
                  <a:noFill/>
                </a:ln>
                <a:solidFill>
                  <a:schemeClr val="accent1">
                    <a:lumMod val="50000"/>
                  </a:schemeClr>
                </a:solidFill>
                <a:effectLst/>
                <a:uLnTx/>
                <a:uFillTx/>
                <a:latin typeface="方正黑体简体" pitchFamily="65" charset="-122"/>
                <a:ea typeface="方正黑体简体" pitchFamily="65" charset="-122"/>
                <a:sym typeface="+mn-ea"/>
              </a:rPr>
              <a:t>和</a:t>
            </a:r>
            <a:r>
              <a:rPr lang="en-US" altLang="zh-CN" sz="1600" noProof="0" dirty="0">
                <a:ln>
                  <a:noFill/>
                </a:ln>
                <a:solidFill>
                  <a:schemeClr val="accent1">
                    <a:lumMod val="50000"/>
                  </a:schemeClr>
                </a:solidFill>
                <a:effectLst/>
                <a:uLnTx/>
                <a:uFillTx/>
                <a:latin typeface="方正黑体简体" pitchFamily="65" charset="-122"/>
                <a:ea typeface="方正黑体简体" pitchFamily="65" charset="-122"/>
                <a:sym typeface="+mn-ea"/>
              </a:rPr>
              <a:t>“</a:t>
            </a:r>
            <a:r>
              <a:rPr lang="zh-CN" altLang="en-US" sz="1600" noProof="0" dirty="0">
                <a:ln>
                  <a:noFill/>
                </a:ln>
                <a:solidFill>
                  <a:schemeClr val="accent1">
                    <a:lumMod val="50000"/>
                  </a:schemeClr>
                </a:solidFill>
                <a:effectLst/>
                <a:uLnTx/>
                <a:uFillTx/>
                <a:latin typeface="方正黑体简体" pitchFamily="65" charset="-122"/>
                <a:ea typeface="方正黑体简体" pitchFamily="65" charset="-122"/>
                <a:sym typeface="+mn-ea"/>
              </a:rPr>
              <a:t>个人信息维护</a:t>
            </a:r>
            <a:r>
              <a:rPr lang="en-US" altLang="zh-CN" sz="1600" noProof="0" dirty="0">
                <a:ln>
                  <a:noFill/>
                </a:ln>
                <a:solidFill>
                  <a:schemeClr val="accent1">
                    <a:lumMod val="50000"/>
                  </a:schemeClr>
                </a:solidFill>
                <a:effectLst/>
                <a:uLnTx/>
                <a:uFillTx/>
                <a:latin typeface="方正黑体简体" pitchFamily="65" charset="-122"/>
                <a:ea typeface="方正黑体简体" pitchFamily="65" charset="-122"/>
                <a:sym typeface="+mn-ea"/>
              </a:rPr>
              <a:t>”</a:t>
            </a:r>
            <a:r>
              <a:rPr lang="zh-CN" altLang="en-US" sz="1600" noProof="0" dirty="0">
                <a:ln>
                  <a:noFill/>
                </a:ln>
                <a:solidFill>
                  <a:schemeClr val="accent1">
                    <a:lumMod val="50000"/>
                  </a:schemeClr>
                </a:solidFill>
                <a:effectLst/>
                <a:uLnTx/>
                <a:uFillTx/>
                <a:latin typeface="方正黑体简体" pitchFamily="65" charset="-122"/>
                <a:ea typeface="方正黑体简体" pitchFamily="65" charset="-122"/>
                <a:sym typeface="+mn-ea"/>
              </a:rPr>
              <a:t>，提交后申请书即可读取最新信息，无需</a:t>
            </a:r>
            <a:r>
              <a:rPr lang="zh-CN" altLang="en-US" sz="1600" noProof="0" dirty="0">
                <a:ln>
                  <a:noFill/>
                </a:ln>
                <a:solidFill>
                  <a:schemeClr val="accent1">
                    <a:lumMod val="50000"/>
                  </a:schemeClr>
                </a:solidFill>
                <a:effectLst/>
                <a:uLnTx/>
                <a:uFillTx/>
                <a:latin typeface="方正黑体简体" pitchFamily="65" charset="-122"/>
                <a:ea typeface="方正黑体简体" pitchFamily="65" charset="-122"/>
                <a:sym typeface="+mn-ea"/>
              </a:rPr>
              <a:t>等待审核。</a:t>
            </a:r>
            <a:endParaRPr lang="en-US" altLang="zh-CN" sz="1600" i="1" u="sng" noProof="0" dirty="0">
              <a:ln>
                <a:noFill/>
              </a:ln>
              <a:solidFill>
                <a:schemeClr val="accent1">
                  <a:lumMod val="50000"/>
                </a:schemeClr>
              </a:solidFill>
              <a:effectLst/>
              <a:uLnTx/>
              <a:uFillTx/>
              <a:latin typeface="方正黑体简体" pitchFamily="65" charset="-122"/>
              <a:ea typeface="方正黑体简体" pitchFamily="65" charset="-122"/>
              <a:sym typeface="+mn-ea"/>
            </a:endParaRPr>
          </a:p>
        </p:txBody>
      </p:sp>
      <p:pic>
        <p:nvPicPr>
          <p:cNvPr id="3" name="图片 2"/>
          <p:cNvPicPr>
            <a:picLocks noChangeAspect="1"/>
          </p:cNvPicPr>
          <p:nvPr>
            <p:custDataLst>
              <p:tags r:id="rId7"/>
            </p:custDataLst>
          </p:nvPr>
        </p:nvPicPr>
        <p:blipFill>
          <a:blip r:embed="rId8"/>
          <a:stretch>
            <a:fillRect/>
          </a:stretch>
        </p:blipFill>
        <p:spPr>
          <a:xfrm>
            <a:off x="435610" y="3350895"/>
            <a:ext cx="4417695" cy="3130550"/>
          </a:xfrm>
          <a:prstGeom prst="rect">
            <a:avLst/>
          </a:prstGeom>
          <a:ln>
            <a:noFill/>
          </a:ln>
          <a:effectLst>
            <a:outerShdw blurRad="190500" sx="103000" sy="103000" algn="ctr" rotWithShape="0">
              <a:prstClr val="black">
                <a:alpha val="20000"/>
              </a:prstClr>
            </a:outerShdw>
          </a:effectLst>
        </p:spPr>
      </p:pic>
      <p:pic>
        <p:nvPicPr>
          <p:cNvPr id="8" name="图片 7"/>
          <p:cNvPicPr>
            <a:picLocks noChangeAspect="1"/>
          </p:cNvPicPr>
          <p:nvPr/>
        </p:nvPicPr>
        <p:blipFill>
          <a:blip r:embed="rId9"/>
          <a:stretch>
            <a:fillRect/>
          </a:stretch>
        </p:blipFill>
        <p:spPr>
          <a:xfrm>
            <a:off x="3763645" y="1898015"/>
            <a:ext cx="4664075" cy="3061335"/>
          </a:xfrm>
          <a:prstGeom prst="rect">
            <a:avLst/>
          </a:prstGeom>
          <a:ln>
            <a:noFill/>
          </a:ln>
          <a:effectLst>
            <a:outerShdw blurRad="190500" sx="103000" sy="103000" algn="ctr" rotWithShape="0">
              <a:prstClr val="black">
                <a:alpha val="20000"/>
              </a:prstClr>
            </a:outerShdw>
          </a:effectLst>
        </p:spPr>
      </p:pic>
      <p:sp>
        <p:nvSpPr>
          <p:cNvPr id="13" name="矩形 12"/>
          <p:cNvSpPr/>
          <p:nvPr>
            <p:custDataLst>
              <p:tags r:id="rId10"/>
            </p:custDataLst>
          </p:nvPr>
        </p:nvSpPr>
        <p:spPr>
          <a:xfrm>
            <a:off x="4690745" y="2964815"/>
            <a:ext cx="2975610" cy="1292860"/>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2" name="图片 11"/>
          <p:cNvPicPr>
            <a:picLocks noChangeAspect="1"/>
          </p:cNvPicPr>
          <p:nvPr/>
        </p:nvPicPr>
        <p:blipFill>
          <a:blip r:embed="rId11"/>
          <a:stretch>
            <a:fillRect/>
          </a:stretch>
        </p:blipFill>
        <p:spPr>
          <a:xfrm>
            <a:off x="4729480" y="3029585"/>
            <a:ext cx="2898775" cy="1163320"/>
          </a:xfrm>
          <a:prstGeom prst="rect">
            <a:avLst/>
          </a:prstGeom>
        </p:spPr>
      </p:pic>
      <p:cxnSp>
        <p:nvCxnSpPr>
          <p:cNvPr id="16" name="直接箭头连接符 15"/>
          <p:cNvCxnSpPr/>
          <p:nvPr/>
        </p:nvCxnSpPr>
        <p:spPr>
          <a:xfrm flipH="1">
            <a:off x="3344545" y="3505200"/>
            <a:ext cx="1341755" cy="285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V="1">
            <a:off x="7686040" y="3572510"/>
            <a:ext cx="1648460" cy="27749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2"/>
    </p:custDataLst>
  </p:cSld>
  <p:clrMapOvr>
    <a:masterClrMapping/>
  </p:clrMapOvr>
</p:sld>
</file>

<file path=ppt/tags/tag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1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10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128.xml><?xml version="1.0" encoding="utf-8"?>
<p:tagLst xmlns:p="http://schemas.openxmlformats.org/presentationml/2006/main">
  <p:tag name="KSO_WM_TEMPLATE_CATEGORY" val="custom"/>
  <p:tag name="KSO_WM_TEMPLATE_INDEX" val="20184652"/>
  <p:tag name="KSO_WM_TAG_VERSION" val="1.0"/>
  <p:tag name="KSO_WM_BEAUTIFY_FLAG" val="#wm#"/>
  <p:tag name="KSO_WM_TEMPLATE_THUMBS_INDEX" val="1、4、8、10、12、18、19、20、27、29、31、33"/>
  <p:tag name="KSO_WM_TEMPLATE_TOPIC_ID" val="2869567"/>
  <p:tag name="KSO_WM_TEMPLATE_OUTLINE_ID" val="6"/>
  <p:tag name="KSO_WM_TEMPLATE_SCENE_ID" val="1"/>
  <p:tag name="KSO_WM_TEMPLATE_JOB_ID" val="6"/>
  <p:tag name="KSO_WM_TEMPLATE_TOPIC_DEFAULT" val="0"/>
</p:tagLst>
</file>

<file path=ppt/tags/tag12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1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13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1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0.xml><?xml version="1.0" encoding="utf-8"?>
<p:tagLst xmlns:p="http://schemas.openxmlformats.org/presentationml/2006/main">
  <p:tag name="KSO_WM_TEMPLATE_CATEGORY" val="custom"/>
  <p:tag name="KSO_WM_TEMPLATE_INDEX" val="20184652"/>
  <p:tag name="KSO_WM_TAG_VERSION" val="1.0"/>
  <p:tag name="KSO_WM_BEAUTIFY_FLAG" val="#wm#"/>
  <p:tag name="KSO_WM_TEMPLATE_THUMBS_INDEX" val="1、4、8、10、12、18、19、20、27、29、31、33"/>
  <p:tag name="KSO_WM_TEMPLATE_TOPIC_ID" val="2869567"/>
  <p:tag name="KSO_WM_TEMPLATE_OUTLINE_ID" val="6"/>
  <p:tag name="KSO_WM_TEMPLATE_SCENE_ID" val="1"/>
  <p:tag name="KSO_WM_TEMPLATE_JOB_ID" val="6"/>
  <p:tag name="KSO_WM_TEMPLATE_TOPIC_DEFAULT" val="0"/>
</p:tagLst>
</file>

<file path=ppt/tags/tag16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16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16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192.xml><?xml version="1.0" encoding="utf-8"?>
<p:tagLst xmlns:p="http://schemas.openxmlformats.org/presentationml/2006/main">
  <p:tag name="KSO_WM_TEMPLATE_CATEGORY" val="custom"/>
  <p:tag name="KSO_WM_TEMPLATE_INDEX" val="20184652"/>
  <p:tag name="KSO_WM_TAG_VERSION" val="1.0"/>
  <p:tag name="KSO_WM_BEAUTIFY_FLAG" val="#wm#"/>
  <p:tag name="KSO_WM_TEMPLATE_THUMBS_INDEX" val="1、4、8、10、12、18、19、20、27、29、31、33"/>
  <p:tag name="KSO_WM_TEMPLATE_TOPIC_ID" val="2869567"/>
  <p:tag name="KSO_WM_TEMPLATE_OUTLINE_ID" val="6"/>
  <p:tag name="KSO_WM_TEMPLATE_SCENE_ID" val="1"/>
  <p:tag name="KSO_WM_TEMPLATE_JOB_ID" val="6"/>
  <p:tag name="KSO_WM_TEMPLATE_TOPIC_DEFAULT" val="0"/>
</p:tagLst>
</file>

<file path=ppt/tags/tag19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19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19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0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224.xml><?xml version="1.0" encoding="utf-8"?>
<p:tagLst xmlns:p="http://schemas.openxmlformats.org/presentationml/2006/main">
  <p:tag name="KSO_WM_TEMPLATE_CATEGORY" val="custom"/>
  <p:tag name="KSO_WM_TEMPLATE_INDEX" val="20184652"/>
  <p:tag name="KSO_WM_TAG_VERSION" val="1.0"/>
  <p:tag name="KSO_WM_BEAUTIFY_FLAG" val="#wm#"/>
  <p:tag name="KSO_WM_TEMPLATE_THUMBS_INDEX" val="1、4、8、10、12、18、19、20、27、29、31、33"/>
  <p:tag name="KSO_WM_TEMPLATE_TOPIC_ID" val="2869567"/>
  <p:tag name="KSO_WM_TEMPLATE_OUTLINE_ID" val="6"/>
  <p:tag name="KSO_WM_TEMPLATE_SCENE_ID" val="1"/>
  <p:tag name="KSO_WM_TEMPLATE_JOB_ID" val="6"/>
  <p:tag name="KSO_WM_TEMPLATE_TOPIC_DEFAULT" val="0"/>
</p:tagLst>
</file>

<file path=ppt/tags/tag22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22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3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256.xml><?xml version="1.0" encoding="utf-8"?>
<p:tagLst xmlns:p="http://schemas.openxmlformats.org/presentationml/2006/main">
  <p:tag name="KSO_WM_TEMPLATE_CATEGORY" val="custom"/>
  <p:tag name="KSO_WM_TEMPLATE_INDEX" val="20184652"/>
  <p:tag name="KSO_WM_TAG_VERSION" val="1.0"/>
  <p:tag name="KSO_WM_BEAUTIFY_FLAG" val="#wm#"/>
  <p:tag name="KSO_WM_TEMPLATE_THUMBS_INDEX" val="1、4、8、10、12、18、19、20、27、29、31、33"/>
  <p:tag name="KSO_WM_TEMPLATE_TOPIC_ID" val="2869567"/>
  <p:tag name="KSO_WM_TEMPLATE_OUTLINE_ID" val="6"/>
  <p:tag name="KSO_WM_TEMPLATE_SCENE_ID" val="1"/>
  <p:tag name="KSO_WM_TEMPLATE_JOB_ID" val="6"/>
  <p:tag name="KSO_WM_TEMPLATE_TOPIC_DEFAULT" val="0"/>
</p:tagLst>
</file>

<file path=ppt/tags/tag25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25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26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26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27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288.xml><?xml version="1.0" encoding="utf-8"?>
<p:tagLst xmlns:p="http://schemas.openxmlformats.org/presentationml/2006/main">
  <p:tag name="KSO_WM_TEMPLATE_CATEGORY" val="custom"/>
  <p:tag name="KSO_WM_TEMPLATE_INDEX" val="20184652"/>
  <p:tag name="KSO_WM_TAG_VERSION" val="1.0"/>
  <p:tag name="KSO_WM_BEAUTIFY_FLAG" val="#wm#"/>
  <p:tag name="KSO_WM_TEMPLATE_THUMBS_INDEX" val="1、4、8、10、12、18、19、20、27、29、31、33"/>
  <p:tag name="KSO_WM_TEMPLATE_TOPIC_ID" val="2869567"/>
  <p:tag name="KSO_WM_TEMPLATE_OUTLINE_ID" val="6"/>
  <p:tag name="KSO_WM_TEMPLATE_SCENE_ID" val="1"/>
  <p:tag name="KSO_WM_TEMPLATE_JOB_ID" val="6"/>
  <p:tag name="KSO_WM_TEMPLATE_TOPIC_DEFAULT" val="0"/>
</p:tagLst>
</file>

<file path=ppt/tags/tag28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29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30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32.xml><?xml version="1.0" encoding="utf-8"?>
<p:tagLst xmlns:p="http://schemas.openxmlformats.org/presentationml/2006/main">
  <p:tag name="KSO_WM_TEMPLATE_CATEGORY" val="custom"/>
  <p:tag name="KSO_WM_TEMPLATE_INDEX" val="20184652"/>
  <p:tag name="KSO_WM_TAG_VERSION" val="1.0"/>
  <p:tag name="KSO_WM_BEAUTIFY_FLAG" val="#wm#"/>
  <p:tag name="KSO_WM_TEMPLATE_THUMBS_INDEX" val="1、4、8、10、12、18、19、20、27、29、31、33"/>
  <p:tag name="KSO_WM_TEMPLATE_TOPIC_ID" val="2869567"/>
  <p:tag name="KSO_WM_TEMPLATE_OUTLINE_ID" val="6"/>
  <p:tag name="KSO_WM_TEMPLATE_SCENE_ID" val="1"/>
  <p:tag name="KSO_WM_TEMPLATE_JOB_ID" val="6"/>
  <p:tag name="KSO_WM_TEMPLATE_TOPIC_DEFAULT" val="0"/>
</p:tagLst>
</file>

<file path=ppt/tags/tag320.xml><?xml version="1.0" encoding="utf-8"?>
<p:tagLst xmlns:p="http://schemas.openxmlformats.org/presentationml/2006/main">
  <p:tag name="KSO_WM_TEMPLATE_CATEGORY" val="custom"/>
  <p:tag name="KSO_WM_TEMPLATE_INDEX" val="20184652"/>
  <p:tag name="KSO_WM_TAG_VERSION" val="1.0"/>
  <p:tag name="KSO_WM_BEAUTIFY_FLAG" val="#wm#"/>
  <p:tag name="KSO_WM_TEMPLATE_THUMBS_INDEX" val="1、4、8、10、12、18、19、20、27、29、31、33"/>
  <p:tag name="KSO_WM_TEMPLATE_TOPIC_ID" val="2869567"/>
  <p:tag name="KSO_WM_TEMPLATE_OUTLINE_ID" val="6"/>
  <p:tag name="KSO_WM_TEMPLATE_SCENE_ID" val="1"/>
  <p:tag name="KSO_WM_TEMPLATE_JOB_ID" val="6"/>
  <p:tag name="KSO_WM_TEMPLATE_TOPIC_DEFAULT" val="0"/>
</p:tagLst>
</file>

<file path=ppt/tags/tag32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32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32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33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352.xml><?xml version="1.0" encoding="utf-8"?>
<p:tagLst xmlns:p="http://schemas.openxmlformats.org/presentationml/2006/main">
  <p:tag name="KSO_WM_TEMPLATE_CATEGORY" val="custom"/>
  <p:tag name="KSO_WM_TEMPLATE_INDEX" val="20184652"/>
  <p:tag name="KSO_WM_TAG_VERSION" val="1.0"/>
  <p:tag name="KSO_WM_BEAUTIFY_FLAG" val="#wm#"/>
  <p:tag name="KSO_WM_TEMPLATE_THUMBS_INDEX" val="1、4、8、10、12、18、19、20、27、29、31、33"/>
  <p:tag name="KSO_WM_TEMPLATE_TOPIC_ID" val="2869567"/>
  <p:tag name="KSO_WM_TEMPLATE_OUTLINE_ID" val="6"/>
  <p:tag name="KSO_WM_TEMPLATE_SCENE_ID" val="1"/>
  <p:tag name="KSO_WM_TEMPLATE_JOB_ID" val="6"/>
  <p:tag name="KSO_WM_TEMPLATE_TOPIC_DEFAULT" val="0"/>
</p:tagLst>
</file>

<file path=ppt/tags/tag35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35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5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5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5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35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5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37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7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3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3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3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384.xml><?xml version="1.0" encoding="utf-8"?>
<p:tagLst xmlns:p="http://schemas.openxmlformats.org/presentationml/2006/main">
  <p:tag name="KSO_WM_TEMPLATE_CATEGORY" val="custom"/>
  <p:tag name="KSO_WM_TEMPLATE_INDEX" val="20184652"/>
  <p:tag name="KSO_WM_TAG_VERSION" val="1.0"/>
  <p:tag name="KSO_WM_BEAUTIFY_FLAG" val="#wm#"/>
  <p:tag name="KSO_WM_TEMPLATE_THUMBS_INDEX" val="1、4、8、10、12、18、19、20、27、29、31、33"/>
  <p:tag name="KSO_WM_TEMPLATE_TOPIC_ID" val="2869567"/>
  <p:tag name="KSO_WM_TEMPLATE_OUTLINE_ID" val="6"/>
  <p:tag name="KSO_WM_TEMPLATE_SCENE_ID" val="1"/>
  <p:tag name="KSO_WM_TEMPLATE_JOB_ID" val="6"/>
  <p:tag name="KSO_WM_TEMPLATE_TOPIC_DEFAULT" val="0"/>
</p:tagLst>
</file>

<file path=ppt/tags/tag38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38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8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3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4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4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4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416.xml><?xml version="1.0" encoding="utf-8"?>
<p:tagLst xmlns:p="http://schemas.openxmlformats.org/presentationml/2006/main">
  <p:tag name="KSO_WM_TEMPLATE_CATEGORY" val="custom"/>
  <p:tag name="KSO_WM_TEMPLATE_INDEX" val="20184652"/>
  <p:tag name="KSO_WM_TAG_VERSION" val="1.0"/>
  <p:tag name="KSO_WM_BEAUTIFY_FLAG" val="#wm#"/>
  <p:tag name="KSO_WM_TEMPLATE_THUMBS_INDEX" val="1、4、8、10、12、18、19、20、27、29、31、33"/>
  <p:tag name="KSO_WM_TEMPLATE_TOPIC_ID" val="2869567"/>
  <p:tag name="KSO_WM_TEMPLATE_OUTLINE_ID" val="6"/>
  <p:tag name="KSO_WM_TEMPLATE_SCENE_ID" val="1"/>
  <p:tag name="KSO_WM_TEMPLATE_JOB_ID" val="6"/>
  <p:tag name="KSO_WM_TEMPLATE_TOPIC_DEFAULT" val="0"/>
</p:tagLst>
</file>

<file path=ppt/tags/tag41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41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42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4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4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4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448.xml><?xml version="1.0" encoding="utf-8"?>
<p:tagLst xmlns:p="http://schemas.openxmlformats.org/presentationml/2006/main">
  <p:tag name="KSO_WM_TEMPLATE_CATEGORY" val="custom"/>
  <p:tag name="KSO_WM_TEMPLATE_INDEX" val="20184652"/>
  <p:tag name="KSO_WM_TAG_VERSION" val="1.0"/>
  <p:tag name="KSO_WM_BEAUTIFY_FLAG" val="#wm#"/>
  <p:tag name="KSO_WM_TEMPLATE_THUMBS_INDEX" val="1、4、8、10、12、18、19、20、27、29、31、33"/>
  <p:tag name="KSO_WM_TEMPLATE_TOPIC_ID" val="2869567"/>
  <p:tag name="KSO_WM_TEMPLATE_OUTLINE_ID" val="6"/>
  <p:tag name="KSO_WM_TEMPLATE_SCENE_ID" val="1"/>
  <p:tag name="KSO_WM_TEMPLATE_JOB_ID" val="6"/>
  <p:tag name="KSO_WM_TEMPLATE_TOPIC_DEFAULT" val="0"/>
</p:tagLst>
</file>

<file path=ppt/tags/tag44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4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45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4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4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4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4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0.xml><?xml version="1.0" encoding="utf-8"?>
<p:tagLst xmlns:p="http://schemas.openxmlformats.org/presentationml/2006/main">
  <p:tag name="KSO_WM_TEMPLATE_CATEGORY" val="custom"/>
  <p:tag name="KSO_WM_TEMPLATE_INDEX" val="20184652"/>
  <p:tag name="KSO_WM_TAG_VERSION" val="1.0"/>
  <p:tag name="KSO_WM_BEAUTIFY_FLAG" val="#wm#"/>
  <p:tag name="KSO_WM_TEMPLATE_THUMBS_INDEX" val="1、4、8、10、12、18、19、20、27、29、31、33"/>
  <p:tag name="KSO_WM_TEMPLATE_TOPIC_ID" val="2869567"/>
  <p:tag name="KSO_WM_TEMPLATE_OUTLINE_ID" val="6"/>
  <p:tag name="KSO_WM_TEMPLATE_SCENE_ID" val="1"/>
  <p:tag name="KSO_WM_TEMPLATE_JOB_ID" val="6"/>
  <p:tag name="KSO_WM_TEMPLATE_TOPIC_DEFAULT" val="0"/>
</p:tagLst>
</file>

<file path=ppt/tags/tag48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48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48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5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5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5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5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512.xml><?xml version="1.0" encoding="utf-8"?>
<p:tagLst xmlns:p="http://schemas.openxmlformats.org/presentationml/2006/main">
  <p:tag name="KSO_WM_TEMPLATE_CATEGORY" val="custom"/>
  <p:tag name="KSO_WM_TEMPLATE_INDEX" val="20184652"/>
  <p:tag name="KSO_WM_TAG_VERSION" val="1.0"/>
  <p:tag name="KSO_WM_BEAUTIFY_FLAG" val="#wm#"/>
  <p:tag name="KSO_WM_TEMPLATE_THUMBS_INDEX" val="1、4、8、10、12、18、19、20、27、29、31、33"/>
  <p:tag name="KSO_WM_TEMPLATE_TOPIC_ID" val="2869567"/>
  <p:tag name="KSO_WM_TEMPLATE_OUTLINE_ID" val="6"/>
  <p:tag name="KSO_WM_TEMPLATE_SCENE_ID" val="1"/>
  <p:tag name="KSO_WM_TEMPLATE_JOB_ID" val="6"/>
  <p:tag name="KSO_WM_TEMPLATE_TOPIC_DEFAULT" val="0"/>
</p:tagLst>
</file>

<file path=ppt/tags/tag513.xml><?xml version="1.0" encoding="utf-8"?>
<p:tagLst xmlns:p="http://schemas.openxmlformats.org/presentationml/2006/main">
  <p:tag name="KSO_WM_BEAUTIFY_FLAG" val="#wm#"/>
  <p:tag name="KSO_WM_TEMPLATE_CATEGORY" val="custom"/>
  <p:tag name="KSO_WM_TEMPLATE_INDEX" val="20204448"/>
  <p:tag name="KSO_WM_SPECIAL_SOURCE" val="bdnull"/>
</p:tagLst>
</file>

<file path=ppt/tags/tag514.xml><?xml version="1.0" encoding="utf-8"?>
<p:tagLst xmlns:p="http://schemas.openxmlformats.org/presentationml/2006/main">
  <p:tag name="KSO_WM_BEAUTIFY_FLAG" val=""/>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BEAUTIFY_FLAG" val=""/>
</p:tagLst>
</file>

<file path=ppt/tags/tag517.xml><?xml version="1.0" encoding="utf-8"?>
<p:tagLst xmlns:p="http://schemas.openxmlformats.org/presentationml/2006/main">
  <p:tag name="KSO_WM_BEAUTIFY_FLAG" val=""/>
</p:tagLst>
</file>

<file path=ppt/tags/tag518.xml><?xml version="1.0" encoding="utf-8"?>
<p:tagLst xmlns:p="http://schemas.openxmlformats.org/presentationml/2006/main">
  <p:tag name="KSO_WM_BEAUTIFY_FLAG" val=""/>
</p:tagLst>
</file>

<file path=ppt/tags/tag519.xml><?xml version="1.0" encoding="utf-8"?>
<p:tagLst xmlns:p="http://schemas.openxmlformats.org/presentationml/2006/main">
  <p:tag name="KSO_WM_BEAUTIFY_FLAG" val=""/>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0.xml><?xml version="1.0" encoding="utf-8"?>
<p:tagLst xmlns:p="http://schemas.openxmlformats.org/presentationml/2006/main">
  <p:tag name="KSO_WM_BEAUTIFY_FLAG" val=""/>
</p:tagLst>
</file>

<file path=ppt/tags/tag521.xml><?xml version="1.0" encoding="utf-8"?>
<p:tagLst xmlns:p="http://schemas.openxmlformats.org/presentationml/2006/main">
  <p:tag name="KSO_WM_BEAUTIFY_FLAG" val=""/>
</p:tagLst>
</file>

<file path=ppt/tags/tag522.xml><?xml version="1.0" encoding="utf-8"?>
<p:tagLst xmlns:p="http://schemas.openxmlformats.org/presentationml/2006/main">
  <p:tag name="KSO_WM_BEAUTIFY_FLAG" val=""/>
</p:tagLst>
</file>

<file path=ppt/tags/tag523.xml><?xml version="1.0" encoding="utf-8"?>
<p:tagLst xmlns:p="http://schemas.openxmlformats.org/presentationml/2006/main">
  <p:tag name="KSO_WM_BEAUTIFY_FLAG" val=""/>
</p:tagLst>
</file>

<file path=ppt/tags/tag524.xml><?xml version="1.0" encoding="utf-8"?>
<p:tagLst xmlns:p="http://schemas.openxmlformats.org/presentationml/2006/main">
  <p:tag name="KSO_WM_BEAUTIFY_FLAG" val=""/>
</p:tagLst>
</file>

<file path=ppt/tags/tag525.xml><?xml version="1.0" encoding="utf-8"?>
<p:tagLst xmlns:p="http://schemas.openxmlformats.org/presentationml/2006/main">
  <p:tag name="KSO_WM_BEAUTIFY_FLAG" val=""/>
</p:tagLst>
</file>

<file path=ppt/tags/tag526.xml><?xml version="1.0" encoding="utf-8"?>
<p:tagLst xmlns:p="http://schemas.openxmlformats.org/presentationml/2006/main">
  <p:tag name="KSO_WM_BEAUTIFY_FLAG" val=""/>
</p:tagLst>
</file>

<file path=ppt/tags/tag527.xml><?xml version="1.0" encoding="utf-8"?>
<p:tagLst xmlns:p="http://schemas.openxmlformats.org/presentationml/2006/main">
  <p:tag name="KSO_WM_BEAUTIFY_FLAG" val=""/>
</p:tagLst>
</file>

<file path=ppt/tags/tag528.xml><?xml version="1.0" encoding="utf-8"?>
<p:tagLst xmlns:p="http://schemas.openxmlformats.org/presentationml/2006/main">
  <p:tag name="KSO_WM_BEAUTIFY_FLAG" val=""/>
</p:tagLst>
</file>

<file path=ppt/tags/tag529.xml><?xml version="1.0" encoding="utf-8"?>
<p:tagLst xmlns:p="http://schemas.openxmlformats.org/presentationml/2006/main">
  <p:tag name="KSO_WM_BEAUTIFY_FLAG" val=""/>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30.xml><?xml version="1.0" encoding="utf-8"?>
<p:tagLst xmlns:p="http://schemas.openxmlformats.org/presentationml/2006/main">
  <p:tag name="KSO_WM_BEAUTIFY_FLAG" val=""/>
</p:tagLst>
</file>

<file path=ppt/tags/tag531.xml><?xml version="1.0" encoding="utf-8"?>
<p:tagLst xmlns:p="http://schemas.openxmlformats.org/presentationml/2006/main">
  <p:tag name="KSO_WM_BEAUTIFY_FLAG" val=""/>
</p:tagLst>
</file>

<file path=ppt/tags/tag532.xml><?xml version="1.0" encoding="utf-8"?>
<p:tagLst xmlns:p="http://schemas.openxmlformats.org/presentationml/2006/main">
  <p:tag name="KSO_WM_BEAUTIFY_FLAG" val=""/>
</p:tagLst>
</file>

<file path=ppt/tags/tag533.xml><?xml version="1.0" encoding="utf-8"?>
<p:tagLst xmlns:p="http://schemas.openxmlformats.org/presentationml/2006/main">
  <p:tag name="KSO_WM_BEAUTIFY_FLAG" val=""/>
</p:tagLst>
</file>

<file path=ppt/tags/tag534.xml><?xml version="1.0" encoding="utf-8"?>
<p:tagLst xmlns:p="http://schemas.openxmlformats.org/presentationml/2006/main">
  <p:tag name="KSO_WM_BEAUTIFY_FLAG" val=""/>
</p:tagLst>
</file>

<file path=ppt/tags/tag535.xml><?xml version="1.0" encoding="utf-8"?>
<p:tagLst xmlns:p="http://schemas.openxmlformats.org/presentationml/2006/main">
  <p:tag name="KSO_WM_SLIDE_LAYOUT_INFO" val="{&quot;direction&quot;:0,&quot;horizontalAlign&quot;:-1,&quot;verticalAlign&quot;:-1,&quot;type&quot;:0,&quot;diagramDirection&quot;:0,&quot;canSetOverLayout&quot;:0,&quot;isOverLayout&quot;:0,&quot;margin&quot;:{&quot;left&quot;:1.69,&quot;top&quot;:1.69,&quot;right&quot;:1.69,&quot;bottom&quot;:1.69},&quot;edge&quot;:{&quot;left&quot;:true,&quot;top&quot;:true,&quot;right&quot;:true,&quot;bottom&quot;:true},&quot;backgroundInfo&quot;:[{&quot;type&quot;:&quot;general&quot;,&quot;left&quot;:0.0,&quot;top&quot;:0.0,&quot;right&quot;:0.0,&quot;bottom&quot;:0.0,&quot;leftAbs&quot;:false,&quot;topAbs&quot;:false,&quot;rightAbs&quot;:false,&quot;bottomAbs&quot;:false}]}"/>
  <p:tag name="KSO_WM_SLIDE_BACKGROUND" val="[&quot;general&quot;]"/>
  <p:tag name="KSO_WM_SLIDE_RATIO" val="1.777778"/>
  <p:tag name="KSO_WM_SLIDE_ID" val="custom20204448_32"/>
  <p:tag name="KSO_WM_TEMPLATE_SUBCATEGORY" val="0"/>
  <p:tag name="KSO_WM_TEMPLATE_MASTER_TYPE" val="1"/>
  <p:tag name="KSO_WM_TEMPLATE_COLOR_TYPE" val="1"/>
  <p:tag name="KSO_WM_SLIDE_TYPE" val="text"/>
  <p:tag name="KSO_WM_SLIDE_SUBTYPE" val="diag"/>
  <p:tag name="KSO_WM_SLIDE_ITEM_CNT" val="2"/>
  <p:tag name="KSO_WM_SLIDE_INDEX" val="32"/>
  <p:tag name="KSO_WM_SLIDE_SIZE" val="847*129.5"/>
  <p:tag name="KSO_WM_SLIDE_POSITION" val="57.1748*262.491"/>
  <p:tag name="KSO_WM_DIAGRAM_GROUP_CODE" val="n1-1"/>
  <p:tag name="KSO_WM_SLIDE_DIAGTYPE" val="n"/>
  <p:tag name="KSO_WM_TAG_VERSION" val="1.0"/>
  <p:tag name="KSO_WM_BEAUTIFY_FLAG" val="#wm#"/>
  <p:tag name="KSO_WM_TEMPLATE_CATEGORY" val="custom"/>
  <p:tag name="KSO_WM_TEMPLATE_INDEX" val="20204448"/>
  <p:tag name="KSO_WM_SLIDE_LAYOUT" val="a_n"/>
  <p:tag name="KSO_WM_SLIDE_LAYOUT_CNT" val="1_1"/>
  <p:tag name="KSO_WM_SPECIAL_SOURCE" val="bdnull"/>
</p:tagLst>
</file>

<file path=ppt/tags/tag536.xml><?xml version="1.0" encoding="utf-8"?>
<p:tagLst xmlns:p="http://schemas.openxmlformats.org/presentationml/2006/main">
  <p:tag name="KSO_WM_BEAUTIFY_FLAG" val=""/>
</p:tagLst>
</file>

<file path=ppt/tags/tag537.xml><?xml version="1.0" encoding="utf-8"?>
<p:tagLst xmlns:p="http://schemas.openxmlformats.org/presentationml/2006/main">
  <p:tag name="KSO_WM_BEAUTIFY_FLAG" val=""/>
</p:tagLst>
</file>

<file path=ppt/tags/tag538.xml><?xml version="1.0" encoding="utf-8"?>
<p:tagLst xmlns:p="http://schemas.openxmlformats.org/presentationml/2006/main">
  <p:tag name="KSO_WM_BEAUTIFY_FLAG" val=""/>
</p:tagLst>
</file>

<file path=ppt/tags/tag539.xml><?xml version="1.0" encoding="utf-8"?>
<p:tagLst xmlns:p="http://schemas.openxmlformats.org/presentationml/2006/main">
  <p:tag name="KSO_WM_BEAUTIFY_FLAG" val=""/>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40.xml><?xml version="1.0" encoding="utf-8"?>
<p:tagLst xmlns:p="http://schemas.openxmlformats.org/presentationml/2006/main">
  <p:tag name="KSO_WM_BEAUTIFY_FLAG" val=""/>
</p:tagLst>
</file>

<file path=ppt/tags/tag541.xml><?xml version="1.0" encoding="utf-8"?>
<p:tagLst xmlns:p="http://schemas.openxmlformats.org/presentationml/2006/main">
  <p:tag name="KSO_WM_BEAUTIFY_FLAG" val=""/>
</p:tagLst>
</file>

<file path=ppt/tags/tag542.xml><?xml version="1.0" encoding="utf-8"?>
<p:tagLst xmlns:p="http://schemas.openxmlformats.org/presentationml/2006/main">
  <p:tag name="KSO_WM_BEAUTIFY_FLAG" val=""/>
</p:tagLst>
</file>

<file path=ppt/tags/tag543.xml><?xml version="1.0" encoding="utf-8"?>
<p:tagLst xmlns:p="http://schemas.openxmlformats.org/presentationml/2006/main">
  <p:tag name="KSO_WM_BEAUTIFY_FLAG" val=""/>
</p:tagLst>
</file>

<file path=ppt/tags/tag544.xml><?xml version="1.0" encoding="utf-8"?>
<p:tagLst xmlns:p="http://schemas.openxmlformats.org/presentationml/2006/main">
  <p:tag name="KSO_WM_BEAUTIFY_FLAG" val=""/>
</p:tagLst>
</file>

<file path=ppt/tags/tag545.xml><?xml version="1.0" encoding="utf-8"?>
<p:tagLst xmlns:p="http://schemas.openxmlformats.org/presentationml/2006/main">
  <p:tag name="KSO_WM_BEAUTIFY_FLAG" val=""/>
</p:tagLst>
</file>

<file path=ppt/tags/tag546.xml><?xml version="1.0" encoding="utf-8"?>
<p:tagLst xmlns:p="http://schemas.openxmlformats.org/presentationml/2006/main">
  <p:tag name="KSO_WM_BEAUTIFY_FLAG" val=""/>
</p:tagLst>
</file>

<file path=ppt/tags/tag547.xml><?xml version="1.0" encoding="utf-8"?>
<p:tagLst xmlns:p="http://schemas.openxmlformats.org/presentationml/2006/main">
  <p:tag name="KSO_WM_BEAUTIFY_FLAG" val=""/>
</p:tagLst>
</file>

<file path=ppt/tags/tag548.xml><?xml version="1.0" encoding="utf-8"?>
<p:tagLst xmlns:p="http://schemas.openxmlformats.org/presentationml/2006/main">
  <p:tag name="KSO_WM_BEAUTIFY_FLAG" val=""/>
</p:tagLst>
</file>

<file path=ppt/tags/tag549.xml><?xml version="1.0" encoding="utf-8"?>
<p:tagLst xmlns:p="http://schemas.openxmlformats.org/presentationml/2006/main">
  <p:tag name="KSO_WM_BEAUTIFY_FLAG" val=""/>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50.xml><?xml version="1.0" encoding="utf-8"?>
<p:tagLst xmlns:p="http://schemas.openxmlformats.org/presentationml/2006/main">
  <p:tag name="KSO_WM_BEAUTIFY_FLAG" val=""/>
</p:tagLst>
</file>

<file path=ppt/tags/tag551.xml><?xml version="1.0" encoding="utf-8"?>
<p:tagLst xmlns:p="http://schemas.openxmlformats.org/presentationml/2006/main">
  <p:tag name="KSO_WM_BEAUTIFY_FLAG" val=""/>
</p:tagLst>
</file>

<file path=ppt/tags/tag552.xml><?xml version="1.0" encoding="utf-8"?>
<p:tagLst xmlns:p="http://schemas.openxmlformats.org/presentationml/2006/main">
  <p:tag name="KSO_WM_BEAUTIFY_FLAG" val=""/>
</p:tagLst>
</file>

<file path=ppt/tags/tag553.xml><?xml version="1.0" encoding="utf-8"?>
<p:tagLst xmlns:p="http://schemas.openxmlformats.org/presentationml/2006/main">
  <p:tag name="KSO_WM_BEAUTIFY_FLAG" val=""/>
</p:tagLst>
</file>

<file path=ppt/tags/tag554.xml><?xml version="1.0" encoding="utf-8"?>
<p:tagLst xmlns:p="http://schemas.openxmlformats.org/presentationml/2006/main">
  <p:tag name="KSO_WM_BEAUTIFY_FLAG" val=""/>
</p:tagLst>
</file>

<file path=ppt/tags/tag555.xml><?xml version="1.0" encoding="utf-8"?>
<p:tagLst xmlns:p="http://schemas.openxmlformats.org/presentationml/2006/main">
  <p:tag name="KSO_WM_BEAUTIFY_FLAG" val=""/>
</p:tagLst>
</file>

<file path=ppt/tags/tag556.xml><?xml version="1.0" encoding="utf-8"?>
<p:tagLst xmlns:p="http://schemas.openxmlformats.org/presentationml/2006/main">
  <p:tag name="KSO_WM_BEAUTIFY_FLAG" val=""/>
</p:tagLst>
</file>

<file path=ppt/tags/tag557.xml><?xml version="1.0" encoding="utf-8"?>
<p:tagLst xmlns:p="http://schemas.openxmlformats.org/presentationml/2006/main">
  <p:tag name="KSO_WM_BEAUTIFY_FLAG" val=""/>
</p:tagLst>
</file>

<file path=ppt/tags/tag558.xml><?xml version="1.0" encoding="utf-8"?>
<p:tagLst xmlns:p="http://schemas.openxmlformats.org/presentationml/2006/main">
  <p:tag name="KSO_WM_BEAUTIFY_FLAG" val=""/>
</p:tagLst>
</file>

<file path=ppt/tags/tag559.xml><?xml version="1.0" encoding="utf-8"?>
<p:tagLst xmlns:p="http://schemas.openxmlformats.org/presentationml/2006/main">
  <p:tag name="KSO_WM_BEAUTIFY_FLAG" val=""/>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60.xml><?xml version="1.0" encoding="utf-8"?>
<p:tagLst xmlns:p="http://schemas.openxmlformats.org/presentationml/2006/main">
  <p:tag name="KSO_WM_BEAUTIFY_FLAG" val=""/>
</p:tagLst>
</file>

<file path=ppt/tags/tag561.xml><?xml version="1.0" encoding="utf-8"?>
<p:tagLst xmlns:p="http://schemas.openxmlformats.org/presentationml/2006/main">
  <p:tag name="KSO_WM_BEAUTIFY_FLAG" val=""/>
</p:tagLst>
</file>

<file path=ppt/tags/tag562.xml><?xml version="1.0" encoding="utf-8"?>
<p:tagLst xmlns:p="http://schemas.openxmlformats.org/presentationml/2006/main">
  <p:tag name="KSO_WM_BEAUTIFY_FLAG" val=""/>
</p:tagLst>
</file>

<file path=ppt/tags/tag563.xml><?xml version="1.0" encoding="utf-8"?>
<p:tagLst xmlns:p="http://schemas.openxmlformats.org/presentationml/2006/main">
  <p:tag name="KSO_WM_BEAUTIFY_FLAG" val=""/>
</p:tagLst>
</file>

<file path=ppt/tags/tag564.xml><?xml version="1.0" encoding="utf-8"?>
<p:tagLst xmlns:p="http://schemas.openxmlformats.org/presentationml/2006/main">
  <p:tag name="KSO_WM_SLIDE_LAYOUT_INFO" val="{&quot;direction&quot;:0,&quot;horizontalAlign&quot;:-1,&quot;verticalAlign&quot;:-1,&quot;type&quot;:0,&quot;diagramDirection&quot;:0,&quot;canSetOverLayout&quot;:0,&quot;isOverLayout&quot;:0,&quot;margin&quot;:{&quot;left&quot;:1.69,&quot;top&quot;:1.69,&quot;right&quot;:1.69,&quot;bottom&quot;:1.69},&quot;edge&quot;:{&quot;left&quot;:true,&quot;top&quot;:true,&quot;right&quot;:true,&quot;bottom&quot;:true},&quot;backgroundInfo&quot;:[{&quot;type&quot;:&quot;general&quot;,&quot;left&quot;:0.0,&quot;top&quot;:0.0,&quot;right&quot;:0.0,&quot;bottom&quot;:0.0,&quot;leftAbs&quot;:false,&quot;topAbs&quot;:false,&quot;rightAbs&quot;:false,&quot;bottomAbs&quot;:false}]}"/>
  <p:tag name="KSO_WM_SLIDE_BACKGROUND" val="[&quot;general&quot;]"/>
  <p:tag name="KSO_WM_SLIDE_RATIO" val="1.777778"/>
  <p:tag name="KSO_WM_SLIDE_ID" val="custom20204448_32"/>
  <p:tag name="KSO_WM_TEMPLATE_SUBCATEGORY" val="0"/>
  <p:tag name="KSO_WM_TEMPLATE_MASTER_TYPE" val="1"/>
  <p:tag name="KSO_WM_TEMPLATE_COLOR_TYPE" val="1"/>
  <p:tag name="KSO_WM_SLIDE_TYPE" val="text"/>
  <p:tag name="KSO_WM_SLIDE_SUBTYPE" val="diag"/>
  <p:tag name="KSO_WM_SLIDE_ITEM_CNT" val="2"/>
  <p:tag name="KSO_WM_SLIDE_INDEX" val="32"/>
  <p:tag name="KSO_WM_SLIDE_SIZE" val="847*129.5"/>
  <p:tag name="KSO_WM_SLIDE_POSITION" val="57.1748*262.491"/>
  <p:tag name="KSO_WM_DIAGRAM_GROUP_CODE" val="n1-1"/>
  <p:tag name="KSO_WM_SLIDE_DIAGTYPE" val="n"/>
  <p:tag name="KSO_WM_TAG_VERSION" val="1.0"/>
  <p:tag name="KSO_WM_BEAUTIFY_FLAG" val="#wm#"/>
  <p:tag name="KSO_WM_TEMPLATE_CATEGORY" val="custom"/>
  <p:tag name="KSO_WM_TEMPLATE_INDEX" val="20204448"/>
  <p:tag name="KSO_WM_SLIDE_LAYOUT" val="a_n"/>
  <p:tag name="KSO_WM_SLIDE_LAYOUT_CNT" val="1_1"/>
  <p:tag name="KSO_WM_SPECIAL_SOURCE" val="bdnull"/>
</p:tagLst>
</file>

<file path=ppt/tags/tag565.xml><?xml version="1.0" encoding="utf-8"?>
<p:tagLst xmlns:p="http://schemas.openxmlformats.org/presentationml/2006/main">
  <p:tag name="KSO_WM_BEAUTIFY_FLAG" val=""/>
</p:tagLst>
</file>

<file path=ppt/tags/tag566.xml><?xml version="1.0" encoding="utf-8"?>
<p:tagLst xmlns:p="http://schemas.openxmlformats.org/presentationml/2006/main">
  <p:tag name="KSO_WM_BEAUTIFY_FLAG" val=""/>
</p:tagLst>
</file>

<file path=ppt/tags/tag567.xml><?xml version="1.0" encoding="utf-8"?>
<p:tagLst xmlns:p="http://schemas.openxmlformats.org/presentationml/2006/main">
  <p:tag name="KSO_WM_BEAUTIFY_FLAG" val=""/>
</p:tagLst>
</file>

<file path=ppt/tags/tag568.xml><?xml version="1.0" encoding="utf-8"?>
<p:tagLst xmlns:p="http://schemas.openxmlformats.org/presentationml/2006/main">
  <p:tag name="KSO_WM_BEAUTIFY_FLAG" val=""/>
</p:tagLst>
</file>

<file path=ppt/tags/tag569.xml><?xml version="1.0" encoding="utf-8"?>
<p:tagLst xmlns:p="http://schemas.openxmlformats.org/presentationml/2006/main">
  <p:tag name="KSO_WM_BEAUTIFY_FLAG" val=""/>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0.xml><?xml version="1.0" encoding="utf-8"?>
<p:tagLst xmlns:p="http://schemas.openxmlformats.org/presentationml/2006/main">
  <p:tag name="KSO_WM_BEAUTIFY_FLAG" val=""/>
</p:tagLst>
</file>

<file path=ppt/tags/tag571.xml><?xml version="1.0" encoding="utf-8"?>
<p:tagLst xmlns:p="http://schemas.openxmlformats.org/presentationml/2006/main">
  <p:tag name="KSO_WM_BEAUTIFY_FLAG" val=""/>
</p:tagLst>
</file>

<file path=ppt/tags/tag572.xml><?xml version="1.0" encoding="utf-8"?>
<p:tagLst xmlns:p="http://schemas.openxmlformats.org/presentationml/2006/main">
  <p:tag name="KSO_WM_BEAUTIFY_FLAG" val=""/>
</p:tagLst>
</file>

<file path=ppt/tags/tag573.xml><?xml version="1.0" encoding="utf-8"?>
<p:tagLst xmlns:p="http://schemas.openxmlformats.org/presentationml/2006/main">
  <p:tag name="KSO_WM_BEAUTIFY_FLAG" val=""/>
</p:tagLst>
</file>

<file path=ppt/tags/tag574.xml><?xml version="1.0" encoding="utf-8"?>
<p:tagLst xmlns:p="http://schemas.openxmlformats.org/presentationml/2006/main">
  <p:tag name="KSO_WM_BEAUTIFY_FLAG" val=""/>
</p:tagLst>
</file>

<file path=ppt/tags/tag575.xml><?xml version="1.0" encoding="utf-8"?>
<p:tagLst xmlns:p="http://schemas.openxmlformats.org/presentationml/2006/main">
  <p:tag name="KSO_WM_BEAUTIFY_FLAG" val=""/>
</p:tagLst>
</file>

<file path=ppt/tags/tag576.xml><?xml version="1.0" encoding="utf-8"?>
<p:tagLst xmlns:p="http://schemas.openxmlformats.org/presentationml/2006/main">
  <p:tag name="KSO_WM_BEAUTIFY_FLAG" val=""/>
</p:tagLst>
</file>

<file path=ppt/tags/tag577.xml><?xml version="1.0" encoding="utf-8"?>
<p:tagLst xmlns:p="http://schemas.openxmlformats.org/presentationml/2006/main">
  <p:tag name="KSO_WM_BEAUTIFY_FLAG" val=""/>
</p:tagLst>
</file>

<file path=ppt/tags/tag578.xml><?xml version="1.0" encoding="utf-8"?>
<p:tagLst xmlns:p="http://schemas.openxmlformats.org/presentationml/2006/main">
  <p:tag name="KSO_WM_BEAUTIFY_FLAG" val=""/>
</p:tagLst>
</file>

<file path=ppt/tags/tag579.xml><?xml version="1.0" encoding="utf-8"?>
<p:tagLst xmlns:p="http://schemas.openxmlformats.org/presentationml/2006/main">
  <p:tag name="KSO_WM_BEAUTIFY_FLAG" val=""/>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580.xml><?xml version="1.0" encoding="utf-8"?>
<p:tagLst xmlns:p="http://schemas.openxmlformats.org/presentationml/2006/main">
  <p:tag name="KSO_WM_BEAUTIFY_FLAG" val=""/>
</p:tagLst>
</file>

<file path=ppt/tags/tag581.xml><?xml version="1.0" encoding="utf-8"?>
<p:tagLst xmlns:p="http://schemas.openxmlformats.org/presentationml/2006/main">
  <p:tag name="KSO_WM_BEAUTIFY_FLAG" val=""/>
</p:tagLst>
</file>

<file path=ppt/tags/tag582.xml><?xml version="1.0" encoding="utf-8"?>
<p:tagLst xmlns:p="http://schemas.openxmlformats.org/presentationml/2006/main">
  <p:tag name="KSO_WM_BEAUTIFY_FLAG" val=""/>
</p:tagLst>
</file>

<file path=ppt/tags/tag583.xml><?xml version="1.0" encoding="utf-8"?>
<p:tagLst xmlns:p="http://schemas.openxmlformats.org/presentationml/2006/main">
  <p:tag name="KSO_WM_BEAUTIFY_FLAG" val=""/>
</p:tagLst>
</file>

<file path=ppt/tags/tag584.xml><?xml version="1.0" encoding="utf-8"?>
<p:tagLst xmlns:p="http://schemas.openxmlformats.org/presentationml/2006/main">
  <p:tag name="KSO_WM_BEAUTIFY_FLAG" val=""/>
</p:tagLst>
</file>

<file path=ppt/tags/tag585.xml><?xml version="1.0" encoding="utf-8"?>
<p:tagLst xmlns:p="http://schemas.openxmlformats.org/presentationml/2006/main">
  <p:tag name="KSO_WM_BEAUTIFY_FLAG" val=""/>
</p:tagLst>
</file>

<file path=ppt/tags/tag586.xml><?xml version="1.0" encoding="utf-8"?>
<p:tagLst xmlns:p="http://schemas.openxmlformats.org/presentationml/2006/main">
  <p:tag name="KSO_WM_SLIDE_LAYOUT_INFO" val="{&quot;direction&quot;:0,&quot;horizontalAlign&quot;:-1,&quot;verticalAlign&quot;:-1,&quot;type&quot;:0,&quot;diagramDirection&quot;:0,&quot;canSetOverLayout&quot;:0,&quot;isOverLayout&quot;:0,&quot;margin&quot;:{&quot;left&quot;:1.69,&quot;top&quot;:1.69,&quot;right&quot;:1.69,&quot;bottom&quot;:1.69},&quot;edge&quot;:{&quot;left&quot;:true,&quot;top&quot;:true,&quot;right&quot;:true,&quot;bottom&quot;:true},&quot;backgroundInfo&quot;:[{&quot;type&quot;:&quot;general&quot;,&quot;left&quot;:0.0,&quot;top&quot;:0.0,&quot;right&quot;:0.0,&quot;bottom&quot;:0.0,&quot;leftAbs&quot;:false,&quot;topAbs&quot;:false,&quot;rightAbs&quot;:false,&quot;bottomAbs&quot;:false}]}"/>
  <p:tag name="KSO_WM_SLIDE_BACKGROUND" val="[&quot;general&quot;]"/>
  <p:tag name="KSO_WM_SLIDE_RATIO" val="1.777778"/>
  <p:tag name="KSO_WM_SLIDE_ID" val="custom20204448_32"/>
  <p:tag name="KSO_WM_TEMPLATE_SUBCATEGORY" val="0"/>
  <p:tag name="KSO_WM_TEMPLATE_MASTER_TYPE" val="1"/>
  <p:tag name="KSO_WM_TEMPLATE_COLOR_TYPE" val="1"/>
  <p:tag name="KSO_WM_SLIDE_TYPE" val="text"/>
  <p:tag name="KSO_WM_SLIDE_SUBTYPE" val="diag"/>
  <p:tag name="KSO_WM_SLIDE_ITEM_CNT" val="2"/>
  <p:tag name="KSO_WM_SLIDE_INDEX" val="32"/>
  <p:tag name="KSO_WM_SLIDE_SIZE" val="847*129.5"/>
  <p:tag name="KSO_WM_SLIDE_POSITION" val="57.1748*262.491"/>
  <p:tag name="KSO_WM_DIAGRAM_GROUP_CODE" val="n1-1"/>
  <p:tag name="KSO_WM_SLIDE_DIAGTYPE" val="n"/>
  <p:tag name="KSO_WM_TAG_VERSION" val="1.0"/>
  <p:tag name="KSO_WM_BEAUTIFY_FLAG" val="#wm#"/>
  <p:tag name="KSO_WM_TEMPLATE_CATEGORY" val="custom"/>
  <p:tag name="KSO_WM_TEMPLATE_INDEX" val="20204448"/>
  <p:tag name="KSO_WM_SLIDE_LAYOUT" val="a_n"/>
  <p:tag name="KSO_WM_SLIDE_LAYOUT_CNT" val="1_1"/>
  <p:tag name="KSO_WM_SPECIAL_SOURCE" val="bdnull"/>
</p:tagLst>
</file>

<file path=ppt/tags/tag587.xml><?xml version="1.0" encoding="utf-8"?>
<p:tagLst xmlns:p="http://schemas.openxmlformats.org/presentationml/2006/main">
  <p:tag name="KSO_WM_BEAUTIFY_FLAG" val=""/>
</p:tagLst>
</file>

<file path=ppt/tags/tag588.xml><?xml version="1.0" encoding="utf-8"?>
<p:tagLst xmlns:p="http://schemas.openxmlformats.org/presentationml/2006/main">
  <p:tag name="KSO_WM_BEAUTIFY_FLAG" val=""/>
</p:tagLst>
</file>

<file path=ppt/tags/tag589.xml><?xml version="1.0" encoding="utf-8"?>
<p:tagLst xmlns:p="http://schemas.openxmlformats.org/presentationml/2006/main">
  <p:tag name="KSO_WM_BEAUTIFY_FLAG" val=""/>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590.xml><?xml version="1.0" encoding="utf-8"?>
<p:tagLst xmlns:p="http://schemas.openxmlformats.org/presentationml/2006/main">
  <p:tag name="KSO_WM_BEAUTIFY_FLAG" val=""/>
</p:tagLst>
</file>

<file path=ppt/tags/tag591.xml><?xml version="1.0" encoding="utf-8"?>
<p:tagLst xmlns:p="http://schemas.openxmlformats.org/presentationml/2006/main">
  <p:tag name="KSO_WM_BEAUTIFY_FLAG" val=""/>
</p:tagLst>
</file>

<file path=ppt/tags/tag592.xml><?xml version="1.0" encoding="utf-8"?>
<p:tagLst xmlns:p="http://schemas.openxmlformats.org/presentationml/2006/main">
  <p:tag name="KSO_WM_BEAUTIFY_FLAG" val=""/>
</p:tagLst>
</file>

<file path=ppt/tags/tag593.xml><?xml version="1.0" encoding="utf-8"?>
<p:tagLst xmlns:p="http://schemas.openxmlformats.org/presentationml/2006/main">
  <p:tag name="KSO_WM_SLIDE_LAYOUT_INFO" val="{&quot;direction&quot;:0,&quot;horizontalAlign&quot;:-1,&quot;verticalAlign&quot;:-1,&quot;type&quot;:0,&quot;diagramDirection&quot;:0,&quot;canSetOverLayout&quot;:0,&quot;isOverLayout&quot;:0,&quot;margin&quot;:{&quot;left&quot;:1.69,&quot;top&quot;:1.69,&quot;right&quot;:1.69,&quot;bottom&quot;:1.69},&quot;edge&quot;:{&quot;left&quot;:true,&quot;top&quot;:true,&quot;right&quot;:true,&quot;bottom&quot;:true},&quot;backgroundInfo&quot;:[{&quot;type&quot;:&quot;general&quot;,&quot;left&quot;:0.0,&quot;top&quot;:0.0,&quot;right&quot;:0.0,&quot;bottom&quot;:0.0,&quot;leftAbs&quot;:false,&quot;topAbs&quot;:false,&quot;rightAbs&quot;:false,&quot;bottomAbs&quot;:false}]}"/>
  <p:tag name="KSO_WM_SLIDE_BACKGROUND" val="[&quot;general&quot;]"/>
  <p:tag name="KSO_WM_SLIDE_RATIO" val="1.777778"/>
  <p:tag name="KSO_WM_SLIDE_ID" val="custom20204448_32"/>
  <p:tag name="KSO_WM_TEMPLATE_SUBCATEGORY" val="0"/>
  <p:tag name="KSO_WM_TEMPLATE_MASTER_TYPE" val="1"/>
  <p:tag name="KSO_WM_TEMPLATE_COLOR_TYPE" val="1"/>
  <p:tag name="KSO_WM_SLIDE_TYPE" val="text"/>
  <p:tag name="KSO_WM_SLIDE_SUBTYPE" val="diag"/>
  <p:tag name="KSO_WM_SLIDE_ITEM_CNT" val="2"/>
  <p:tag name="KSO_WM_SLIDE_INDEX" val="32"/>
  <p:tag name="KSO_WM_SLIDE_SIZE" val="847*129.5"/>
  <p:tag name="KSO_WM_SLIDE_POSITION" val="57.1748*262.491"/>
  <p:tag name="KSO_WM_DIAGRAM_GROUP_CODE" val="n1-1"/>
  <p:tag name="KSO_WM_SLIDE_DIAGTYPE" val="n"/>
  <p:tag name="KSO_WM_TAG_VERSION" val="1.0"/>
  <p:tag name="KSO_WM_BEAUTIFY_FLAG" val="#wm#"/>
  <p:tag name="KSO_WM_TEMPLATE_CATEGORY" val="custom"/>
  <p:tag name="KSO_WM_TEMPLATE_INDEX" val="20204448"/>
  <p:tag name="KSO_WM_SLIDE_LAYOUT" val="a_n"/>
  <p:tag name="KSO_WM_SLIDE_LAYOUT_CNT" val="1_1"/>
  <p:tag name="KSO_WM_SPECIAL_SOURCE" val="bdnull"/>
</p:tagLst>
</file>

<file path=ppt/tags/tag594.xml><?xml version="1.0" encoding="utf-8"?>
<p:tagLst xmlns:p="http://schemas.openxmlformats.org/presentationml/2006/main">
  <p:tag name="KSO_WM_BEAUTIFY_FLAG" val=""/>
</p:tagLst>
</file>

<file path=ppt/tags/tag595.xml><?xml version="1.0" encoding="utf-8"?>
<p:tagLst xmlns:p="http://schemas.openxmlformats.org/presentationml/2006/main">
  <p:tag name="KSO_WM_BEAUTIFY_FLAG" val=""/>
</p:tagLst>
</file>

<file path=ppt/tags/tag596.xml><?xml version="1.0" encoding="utf-8"?>
<p:tagLst xmlns:p="http://schemas.openxmlformats.org/presentationml/2006/main">
  <p:tag name="KSO_WM_BEAUTIFY_FLAG" val=""/>
</p:tagLst>
</file>

<file path=ppt/tags/tag597.xml><?xml version="1.0" encoding="utf-8"?>
<p:tagLst xmlns:p="http://schemas.openxmlformats.org/presentationml/2006/main">
  <p:tag name="KSO_WM_BEAUTIFY_FLAG" val=""/>
</p:tagLst>
</file>

<file path=ppt/tags/tag598.xml><?xml version="1.0" encoding="utf-8"?>
<p:tagLst xmlns:p="http://schemas.openxmlformats.org/presentationml/2006/main">
  <p:tag name="KSO_WM_BEAUTIFY_FLAG" val=""/>
</p:tagLst>
</file>

<file path=ppt/tags/tag599.xml><?xml version="1.0" encoding="utf-8"?>
<p:tagLst xmlns:p="http://schemas.openxmlformats.org/presentationml/2006/main">
  <p:tag name="KSO_WM_SLIDE_LAYOUT_INFO" val="{&quot;direction&quot;:0,&quot;horizontalAlign&quot;:-1,&quot;verticalAlign&quot;:-1,&quot;type&quot;:0,&quot;diagramDirection&quot;:0,&quot;canSetOverLayout&quot;:0,&quot;isOverLayout&quot;:0,&quot;margin&quot;:{&quot;left&quot;:1.69,&quot;top&quot;:1.69,&quot;right&quot;:1.69,&quot;bottom&quot;:1.69},&quot;edge&quot;:{&quot;left&quot;:true,&quot;top&quot;:true,&quot;right&quot;:true,&quot;bottom&quot;:true},&quot;backgroundInfo&quot;:[{&quot;type&quot;:&quot;general&quot;,&quot;left&quot;:0.0,&quot;top&quot;:0.0,&quot;right&quot;:0.0,&quot;bottom&quot;:0.0,&quot;leftAbs&quot;:false,&quot;topAbs&quot;:false,&quot;rightAbs&quot;:false,&quot;bottomAbs&quot;:false}]}"/>
  <p:tag name="KSO_WM_SLIDE_BACKGROUND" val="[&quot;general&quot;]"/>
  <p:tag name="KSO_WM_SLIDE_RATIO" val="1.777778"/>
  <p:tag name="KSO_WM_SLIDE_ID" val="custom20204448_32"/>
  <p:tag name="KSO_WM_TEMPLATE_SUBCATEGORY" val="0"/>
  <p:tag name="KSO_WM_TEMPLATE_MASTER_TYPE" val="1"/>
  <p:tag name="KSO_WM_TEMPLATE_COLOR_TYPE" val="1"/>
  <p:tag name="KSO_WM_SLIDE_TYPE" val="text"/>
  <p:tag name="KSO_WM_SLIDE_SUBTYPE" val="diag"/>
  <p:tag name="KSO_WM_SLIDE_ITEM_CNT" val="2"/>
  <p:tag name="KSO_WM_SLIDE_INDEX" val="32"/>
  <p:tag name="KSO_WM_SLIDE_SIZE" val="847*129.5"/>
  <p:tag name="KSO_WM_SLIDE_POSITION" val="57.1748*262.491"/>
  <p:tag name="KSO_WM_DIAGRAM_GROUP_CODE" val="n1-1"/>
  <p:tag name="KSO_WM_SLIDE_DIAGTYPE" val="n"/>
  <p:tag name="KSO_WM_TAG_VERSION" val="1.0"/>
  <p:tag name="KSO_WM_BEAUTIFY_FLAG" val="#wm#"/>
  <p:tag name="KSO_WM_TEMPLATE_CATEGORY" val="custom"/>
  <p:tag name="KSO_WM_TEMPLATE_INDEX" val="20204448"/>
  <p:tag name="KSO_WM_SLIDE_LAYOUT" val="a_n"/>
  <p:tag name="KSO_WM_SLIDE_LAYOUT_CNT" val="1_1"/>
  <p:tag name="KSO_WM_SPECIAL_SOURCE" val="bdnull"/>
</p:tagLst>
</file>

<file path=ppt/tags/tag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00.xml><?xml version="1.0" encoding="utf-8"?>
<p:tagLst xmlns:p="http://schemas.openxmlformats.org/presentationml/2006/main">
  <p:tag name="KSO_WM_BEAUTIFY_FLAG" val=""/>
</p:tagLst>
</file>

<file path=ppt/tags/tag601.xml><?xml version="1.0" encoding="utf-8"?>
<p:tagLst xmlns:p="http://schemas.openxmlformats.org/presentationml/2006/main">
  <p:tag name="KSO_WM_BEAUTIFY_FLAG" val=""/>
</p:tagLst>
</file>

<file path=ppt/tags/tag602.xml><?xml version="1.0" encoding="utf-8"?>
<p:tagLst xmlns:p="http://schemas.openxmlformats.org/presentationml/2006/main">
  <p:tag name="KSO_WM_BEAUTIFY_FLAG" val=""/>
</p:tagLst>
</file>

<file path=ppt/tags/tag603.xml><?xml version="1.0" encoding="utf-8"?>
<p:tagLst xmlns:p="http://schemas.openxmlformats.org/presentationml/2006/main">
  <p:tag name="KSO_WM_BEAUTIFY_FLAG" val=""/>
</p:tagLst>
</file>

<file path=ppt/tags/tag604.xml><?xml version="1.0" encoding="utf-8"?>
<p:tagLst xmlns:p="http://schemas.openxmlformats.org/presentationml/2006/main">
  <p:tag name="KSO_WM_BEAUTIFY_FLAG" val=""/>
</p:tagLst>
</file>

<file path=ppt/tags/tag605.xml><?xml version="1.0" encoding="utf-8"?>
<p:tagLst xmlns:p="http://schemas.openxmlformats.org/presentationml/2006/main">
  <p:tag name="KSO_WM_BEAUTIFY_FLAG" val=""/>
</p:tagLst>
</file>

<file path=ppt/tags/tag606.xml><?xml version="1.0" encoding="utf-8"?>
<p:tagLst xmlns:p="http://schemas.openxmlformats.org/presentationml/2006/main">
  <p:tag name="KSO_WM_BEAUTIFY_FLAG" val=""/>
</p:tagLst>
</file>

<file path=ppt/tags/tag607.xml><?xml version="1.0" encoding="utf-8"?>
<p:tagLst xmlns:p="http://schemas.openxmlformats.org/presentationml/2006/main">
  <p:tag name="KSO_WM_BEAUTIFY_FLAG" val=""/>
</p:tagLst>
</file>

<file path=ppt/tags/tag608.xml><?xml version="1.0" encoding="utf-8"?>
<p:tagLst xmlns:p="http://schemas.openxmlformats.org/presentationml/2006/main">
  <p:tag name="KSO_WM_BEAUTIFY_FLAG" val=""/>
</p:tagLst>
</file>

<file path=ppt/tags/tag609.xml><?xml version="1.0" encoding="utf-8"?>
<p:tagLst xmlns:p="http://schemas.openxmlformats.org/presentationml/2006/main">
  <p:tag name="KSO_WM_SLIDE_LAYOUT_INFO" val="{&quot;direction&quot;:0,&quot;horizontalAlign&quot;:-1,&quot;verticalAlign&quot;:-1,&quot;type&quot;:0,&quot;diagramDirection&quot;:0,&quot;canSetOverLayout&quot;:0,&quot;isOverLayout&quot;:0,&quot;margin&quot;:{&quot;left&quot;:1.69,&quot;top&quot;:1.69,&quot;right&quot;:1.69,&quot;bottom&quot;:1.69},&quot;edge&quot;:{&quot;left&quot;:true,&quot;top&quot;:true,&quot;right&quot;:true,&quot;bottom&quot;:true},&quot;backgroundInfo&quot;:[{&quot;type&quot;:&quot;general&quot;,&quot;left&quot;:0.0,&quot;top&quot;:0.0,&quot;right&quot;:0.0,&quot;bottom&quot;:0.0,&quot;leftAbs&quot;:false,&quot;topAbs&quot;:false,&quot;rightAbs&quot;:false,&quot;bottomAbs&quot;:false}]}"/>
  <p:tag name="KSO_WM_SLIDE_BACKGROUND" val="[&quot;general&quot;]"/>
  <p:tag name="KSO_WM_SLIDE_RATIO" val="1.777778"/>
  <p:tag name="KSO_WM_SLIDE_ID" val="custom20204448_32"/>
  <p:tag name="KSO_WM_TEMPLATE_SUBCATEGORY" val="0"/>
  <p:tag name="KSO_WM_TEMPLATE_MASTER_TYPE" val="1"/>
  <p:tag name="KSO_WM_TEMPLATE_COLOR_TYPE" val="1"/>
  <p:tag name="KSO_WM_SLIDE_TYPE" val="text"/>
  <p:tag name="KSO_WM_SLIDE_SUBTYPE" val="diag"/>
  <p:tag name="KSO_WM_SLIDE_ITEM_CNT" val="2"/>
  <p:tag name="KSO_WM_SLIDE_INDEX" val="32"/>
  <p:tag name="KSO_WM_SLIDE_SIZE" val="847*129.5"/>
  <p:tag name="KSO_WM_SLIDE_POSITION" val="57.1748*262.491"/>
  <p:tag name="KSO_WM_DIAGRAM_GROUP_CODE" val="n1-1"/>
  <p:tag name="KSO_WM_SLIDE_DIAGTYPE" val="n"/>
  <p:tag name="KSO_WM_TAG_VERSION" val="1.0"/>
  <p:tag name="KSO_WM_BEAUTIFY_FLAG" val="#wm#"/>
  <p:tag name="KSO_WM_TEMPLATE_CATEGORY" val="custom"/>
  <p:tag name="KSO_WM_TEMPLATE_INDEX" val="20204448"/>
  <p:tag name="KSO_WM_SLIDE_LAYOUT" val="a_n"/>
  <p:tag name="KSO_WM_SLIDE_LAYOUT_CNT" val="1_1"/>
  <p:tag name="KSO_WM_SPECIAL_SOURCE" val="bdnull"/>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10.xml><?xml version="1.0" encoding="utf-8"?>
<p:tagLst xmlns:p="http://schemas.openxmlformats.org/presentationml/2006/main">
  <p:tag name="KSO_WM_BEAUTIFY_FLAG" val=""/>
</p:tagLst>
</file>

<file path=ppt/tags/tag611.xml><?xml version="1.0" encoding="utf-8"?>
<p:tagLst xmlns:p="http://schemas.openxmlformats.org/presentationml/2006/main">
  <p:tag name="KSO_WM_BEAUTIFY_FLAG" val=""/>
</p:tagLst>
</file>

<file path=ppt/tags/tag612.xml><?xml version="1.0" encoding="utf-8"?>
<p:tagLst xmlns:p="http://schemas.openxmlformats.org/presentationml/2006/main">
  <p:tag name="KSO_WM_BEAUTIFY_FLAG" val=""/>
</p:tagLst>
</file>

<file path=ppt/tags/tag613.xml><?xml version="1.0" encoding="utf-8"?>
<p:tagLst xmlns:p="http://schemas.openxmlformats.org/presentationml/2006/main">
  <p:tag name="KSO_WM_BEAUTIFY_FLAG" val=""/>
</p:tagLst>
</file>

<file path=ppt/tags/tag614.xml><?xml version="1.0" encoding="utf-8"?>
<p:tagLst xmlns:p="http://schemas.openxmlformats.org/presentationml/2006/main">
  <p:tag name="KSO_WM_BEAUTIFY_FLAG" val=""/>
</p:tagLst>
</file>

<file path=ppt/tags/tag615.xml><?xml version="1.0" encoding="utf-8"?>
<p:tagLst xmlns:p="http://schemas.openxmlformats.org/presentationml/2006/main">
  <p:tag name="KSO_WM_BEAUTIFY_FLAG" val=""/>
</p:tagLst>
</file>

<file path=ppt/tags/tag616.xml><?xml version="1.0" encoding="utf-8"?>
<p:tagLst xmlns:p="http://schemas.openxmlformats.org/presentationml/2006/main">
  <p:tag name="KSO_WM_BEAUTIFY_FLAG" val=""/>
</p:tagLst>
</file>

<file path=ppt/tags/tag617.xml><?xml version="1.0" encoding="utf-8"?>
<p:tagLst xmlns:p="http://schemas.openxmlformats.org/presentationml/2006/main">
  <p:tag name="KSO_WM_BEAUTIFY_FLAG" val=""/>
</p:tagLst>
</file>

<file path=ppt/tags/tag618.xml><?xml version="1.0" encoding="utf-8"?>
<p:tagLst xmlns:p="http://schemas.openxmlformats.org/presentationml/2006/main">
  <p:tag name="KSO_WM_SLIDE_LAYOUT_INFO" val="{&quot;direction&quot;:0,&quot;horizontalAlign&quot;:-1,&quot;verticalAlign&quot;:-1,&quot;type&quot;:0,&quot;diagramDirection&quot;:0,&quot;canSetOverLayout&quot;:0,&quot;isOverLayout&quot;:0,&quot;margin&quot;:{&quot;left&quot;:1.69,&quot;top&quot;:1.69,&quot;right&quot;:1.69,&quot;bottom&quot;:1.69},&quot;edge&quot;:{&quot;left&quot;:true,&quot;top&quot;:true,&quot;right&quot;:true,&quot;bottom&quot;:true},&quot;backgroundInfo&quot;:[{&quot;type&quot;:&quot;general&quot;,&quot;left&quot;:0.0,&quot;top&quot;:0.0,&quot;right&quot;:0.0,&quot;bottom&quot;:0.0,&quot;leftAbs&quot;:false,&quot;topAbs&quot;:false,&quot;rightAbs&quot;:false,&quot;bottomAbs&quot;:false}]}"/>
  <p:tag name="KSO_WM_SLIDE_BACKGROUND" val="[&quot;general&quot;]"/>
  <p:tag name="KSO_WM_SLIDE_RATIO" val="1.777778"/>
  <p:tag name="KSO_WM_SLIDE_ID" val="custom20204448_32"/>
  <p:tag name="KSO_WM_TEMPLATE_SUBCATEGORY" val="0"/>
  <p:tag name="KSO_WM_TEMPLATE_MASTER_TYPE" val="1"/>
  <p:tag name="KSO_WM_TEMPLATE_COLOR_TYPE" val="1"/>
  <p:tag name="KSO_WM_SLIDE_TYPE" val="text"/>
  <p:tag name="KSO_WM_SLIDE_SUBTYPE" val="diag"/>
  <p:tag name="KSO_WM_SLIDE_ITEM_CNT" val="2"/>
  <p:tag name="KSO_WM_SLIDE_INDEX" val="32"/>
  <p:tag name="KSO_WM_SLIDE_SIZE" val="847*129.5"/>
  <p:tag name="KSO_WM_SLIDE_POSITION" val="57.1748*262.491"/>
  <p:tag name="KSO_WM_DIAGRAM_GROUP_CODE" val="n1-1"/>
  <p:tag name="KSO_WM_SLIDE_DIAGTYPE" val="n"/>
  <p:tag name="KSO_WM_TAG_VERSION" val="1.0"/>
  <p:tag name="KSO_WM_BEAUTIFY_FLAG" val="#wm#"/>
  <p:tag name="KSO_WM_TEMPLATE_CATEGORY" val="custom"/>
  <p:tag name="KSO_WM_TEMPLATE_INDEX" val="20204448"/>
  <p:tag name="KSO_WM_SLIDE_LAYOUT" val="a_n"/>
  <p:tag name="KSO_WM_SLIDE_LAYOUT_CNT" val="1_1"/>
  <p:tag name="KSO_WM_SPECIAL_SOURCE" val="bdnull"/>
</p:tagLst>
</file>

<file path=ppt/tags/tag619.xml><?xml version="1.0" encoding="utf-8"?>
<p:tagLst xmlns:p="http://schemas.openxmlformats.org/presentationml/2006/main">
  <p:tag name="KSO_WM_BEAUTIFY_FLAG" val=""/>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620.xml><?xml version="1.0" encoding="utf-8"?>
<p:tagLst xmlns:p="http://schemas.openxmlformats.org/presentationml/2006/main">
  <p:tag name="KSO_WM_BEAUTIFY_FLAG" val=""/>
</p:tagLst>
</file>

<file path=ppt/tags/tag621.xml><?xml version="1.0" encoding="utf-8"?>
<p:tagLst xmlns:p="http://schemas.openxmlformats.org/presentationml/2006/main">
  <p:tag name="KSO_WM_BEAUTIFY_FLAG" val=""/>
</p:tagLst>
</file>

<file path=ppt/tags/tag622.xml><?xml version="1.0" encoding="utf-8"?>
<p:tagLst xmlns:p="http://schemas.openxmlformats.org/presentationml/2006/main">
  <p:tag name="KSO_WM_BEAUTIFY_FLAG" val=""/>
</p:tagLst>
</file>

<file path=ppt/tags/tag623.xml><?xml version="1.0" encoding="utf-8"?>
<p:tagLst xmlns:p="http://schemas.openxmlformats.org/presentationml/2006/main">
  <p:tag name="KSO_WM_BEAUTIFY_FLAG" val=""/>
</p:tagLst>
</file>

<file path=ppt/tags/tag624.xml><?xml version="1.0" encoding="utf-8"?>
<p:tagLst xmlns:p="http://schemas.openxmlformats.org/presentationml/2006/main">
  <p:tag name="KSO_WM_BEAUTIFY_FLAG" val=""/>
</p:tagLst>
</file>

<file path=ppt/tags/tag625.xml><?xml version="1.0" encoding="utf-8"?>
<p:tagLst xmlns:p="http://schemas.openxmlformats.org/presentationml/2006/main">
  <p:tag name="KSO_WM_BEAUTIFY_FLAG" val=""/>
</p:tagLst>
</file>

<file path=ppt/tags/tag626.xml><?xml version="1.0" encoding="utf-8"?>
<p:tagLst xmlns:p="http://schemas.openxmlformats.org/presentationml/2006/main">
  <p:tag name="KSO_WM_SLIDE_LAYOUT_INFO" val="{&quot;direction&quot;:0,&quot;horizontalAlign&quot;:-1,&quot;verticalAlign&quot;:-1,&quot;type&quot;:0,&quot;diagramDirection&quot;:0,&quot;canSetOverLayout&quot;:0,&quot;isOverLayout&quot;:0,&quot;margin&quot;:{&quot;left&quot;:1.69,&quot;top&quot;:1.69,&quot;right&quot;:1.69,&quot;bottom&quot;:1.69},&quot;edge&quot;:{&quot;left&quot;:true,&quot;top&quot;:true,&quot;right&quot;:true,&quot;bottom&quot;:true},&quot;backgroundInfo&quot;:[{&quot;type&quot;:&quot;general&quot;,&quot;left&quot;:0.0,&quot;top&quot;:0.0,&quot;right&quot;:0.0,&quot;bottom&quot;:0.0,&quot;leftAbs&quot;:false,&quot;topAbs&quot;:false,&quot;rightAbs&quot;:false,&quot;bottomAbs&quot;:false}]}"/>
  <p:tag name="KSO_WM_SLIDE_BACKGROUND" val="[&quot;general&quot;]"/>
  <p:tag name="KSO_WM_SLIDE_RATIO" val="1.777778"/>
  <p:tag name="KSO_WM_SLIDE_ID" val="custom20204448_32"/>
  <p:tag name="KSO_WM_TEMPLATE_SUBCATEGORY" val="0"/>
  <p:tag name="KSO_WM_TEMPLATE_MASTER_TYPE" val="1"/>
  <p:tag name="KSO_WM_TEMPLATE_COLOR_TYPE" val="1"/>
  <p:tag name="KSO_WM_SLIDE_TYPE" val="text"/>
  <p:tag name="KSO_WM_SLIDE_SUBTYPE" val="diag"/>
  <p:tag name="KSO_WM_SLIDE_ITEM_CNT" val="2"/>
  <p:tag name="KSO_WM_SLIDE_INDEX" val="32"/>
  <p:tag name="KSO_WM_SLIDE_SIZE" val="847*129.5"/>
  <p:tag name="KSO_WM_SLIDE_POSITION" val="57.1748*262.491"/>
  <p:tag name="KSO_WM_DIAGRAM_GROUP_CODE" val="n1-1"/>
  <p:tag name="KSO_WM_SLIDE_DIAGTYPE" val="n"/>
  <p:tag name="KSO_WM_TAG_VERSION" val="1.0"/>
  <p:tag name="KSO_WM_BEAUTIFY_FLAG" val="#wm#"/>
  <p:tag name="KSO_WM_TEMPLATE_CATEGORY" val="custom"/>
  <p:tag name="KSO_WM_TEMPLATE_INDEX" val="20204448"/>
  <p:tag name="KSO_WM_SLIDE_LAYOUT" val="a_n"/>
  <p:tag name="KSO_WM_SLIDE_LAYOUT_CNT" val="1_1"/>
  <p:tag name="KSO_WM_SPECIAL_SOURCE" val="bdnull"/>
</p:tagLst>
</file>

<file path=ppt/tags/tag627.xml><?xml version="1.0" encoding="utf-8"?>
<p:tagLst xmlns:p="http://schemas.openxmlformats.org/presentationml/2006/main">
  <p:tag name="KSO_WM_BEAUTIFY_FLAG" val=""/>
</p:tagLst>
</file>

<file path=ppt/tags/tag628.xml><?xml version="1.0" encoding="utf-8"?>
<p:tagLst xmlns:p="http://schemas.openxmlformats.org/presentationml/2006/main">
  <p:tag name="KSO_WM_BEAUTIFY_FLAG" val=""/>
</p:tagLst>
</file>

<file path=ppt/tags/tag629.xml><?xml version="1.0" encoding="utf-8"?>
<p:tagLst xmlns:p="http://schemas.openxmlformats.org/presentationml/2006/main">
  <p:tag name="KSO_WM_BEAUTIFY_FLAG" val=""/>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630.xml><?xml version="1.0" encoding="utf-8"?>
<p:tagLst xmlns:p="http://schemas.openxmlformats.org/presentationml/2006/main">
  <p:tag name="KSO_WM_BEAUTIFY_FLAG" val=""/>
</p:tagLst>
</file>

<file path=ppt/tags/tag631.xml><?xml version="1.0" encoding="utf-8"?>
<p:tagLst xmlns:p="http://schemas.openxmlformats.org/presentationml/2006/main">
  <p:tag name="KSO_WM_BEAUTIFY_FLAG" val=""/>
</p:tagLst>
</file>

<file path=ppt/tags/tag632.xml><?xml version="1.0" encoding="utf-8"?>
<p:tagLst xmlns:p="http://schemas.openxmlformats.org/presentationml/2006/main">
  <p:tag name="KSO_WM_BEAUTIFY_FLAG" val=""/>
</p:tagLst>
</file>

<file path=ppt/tags/tag633.xml><?xml version="1.0" encoding="utf-8"?>
<p:tagLst xmlns:p="http://schemas.openxmlformats.org/presentationml/2006/main">
  <p:tag name="KSO_WM_BEAUTIFY_FLAG" val=""/>
</p:tagLst>
</file>

<file path=ppt/tags/tag634.xml><?xml version="1.0" encoding="utf-8"?>
<p:tagLst xmlns:p="http://schemas.openxmlformats.org/presentationml/2006/main">
  <p:tag name="KSO_WM_SLIDE_LAYOUT_INFO" val="{&quot;direction&quot;:0,&quot;horizontalAlign&quot;:-1,&quot;verticalAlign&quot;:-1,&quot;type&quot;:0,&quot;diagramDirection&quot;:0,&quot;canSetOverLayout&quot;:0,&quot;isOverLayout&quot;:0,&quot;margin&quot;:{&quot;left&quot;:1.69,&quot;top&quot;:1.69,&quot;right&quot;:1.69,&quot;bottom&quot;:1.69},&quot;edge&quot;:{&quot;left&quot;:true,&quot;top&quot;:true,&quot;right&quot;:true,&quot;bottom&quot;:true},&quot;backgroundInfo&quot;:[{&quot;type&quot;:&quot;general&quot;,&quot;left&quot;:0.0,&quot;top&quot;:0.0,&quot;right&quot;:0.0,&quot;bottom&quot;:0.0,&quot;leftAbs&quot;:false,&quot;topAbs&quot;:false,&quot;rightAbs&quot;:false,&quot;bottomAbs&quot;:false}]}"/>
  <p:tag name="KSO_WM_SLIDE_BACKGROUND" val="[&quot;general&quot;]"/>
  <p:tag name="KSO_WM_SLIDE_RATIO" val="1.777778"/>
  <p:tag name="KSO_WM_SLIDE_ID" val="custom20204448_32"/>
  <p:tag name="KSO_WM_TEMPLATE_SUBCATEGORY" val="0"/>
  <p:tag name="KSO_WM_TEMPLATE_MASTER_TYPE" val="1"/>
  <p:tag name="KSO_WM_TEMPLATE_COLOR_TYPE" val="1"/>
  <p:tag name="KSO_WM_SLIDE_TYPE" val="text"/>
  <p:tag name="KSO_WM_SLIDE_SUBTYPE" val="diag"/>
  <p:tag name="KSO_WM_SLIDE_ITEM_CNT" val="2"/>
  <p:tag name="KSO_WM_SLIDE_INDEX" val="32"/>
  <p:tag name="KSO_WM_SLIDE_SIZE" val="847*129.5"/>
  <p:tag name="KSO_WM_SLIDE_POSITION" val="57.1748*262.491"/>
  <p:tag name="KSO_WM_DIAGRAM_GROUP_CODE" val="n1-1"/>
  <p:tag name="KSO_WM_SLIDE_DIAGTYPE" val="n"/>
  <p:tag name="KSO_WM_TAG_VERSION" val="1.0"/>
  <p:tag name="KSO_WM_BEAUTIFY_FLAG" val="#wm#"/>
  <p:tag name="KSO_WM_TEMPLATE_CATEGORY" val="custom"/>
  <p:tag name="KSO_WM_TEMPLATE_INDEX" val="20204448"/>
  <p:tag name="KSO_WM_SLIDE_LAYOUT" val="a_n"/>
  <p:tag name="KSO_WM_SLIDE_LAYOUT_CNT" val="1_1"/>
  <p:tag name="KSO_WM_SPECIAL_SOURCE" val="bdnull"/>
</p:tagLst>
</file>

<file path=ppt/tags/tag635.xml><?xml version="1.0" encoding="utf-8"?>
<p:tagLst xmlns:p="http://schemas.openxmlformats.org/presentationml/2006/main">
  <p:tag name="KSO_WM_BEAUTIFY_FLAG" val=""/>
</p:tagLst>
</file>

<file path=ppt/tags/tag636.xml><?xml version="1.0" encoding="utf-8"?>
<p:tagLst xmlns:p="http://schemas.openxmlformats.org/presentationml/2006/main">
  <p:tag name="KSO_WM_BEAUTIFY_FLAG" val=""/>
</p:tagLst>
</file>

<file path=ppt/tags/tag637.xml><?xml version="1.0" encoding="utf-8"?>
<p:tagLst xmlns:p="http://schemas.openxmlformats.org/presentationml/2006/main">
  <p:tag name="KSO_WM_BEAUTIFY_FLAG" val=""/>
</p:tagLst>
</file>

<file path=ppt/tags/tag638.xml><?xml version="1.0" encoding="utf-8"?>
<p:tagLst xmlns:p="http://schemas.openxmlformats.org/presentationml/2006/main">
  <p:tag name="KSO_WM_BEAUTIFY_FLAG" val=""/>
</p:tagLst>
</file>

<file path=ppt/tags/tag639.xml><?xml version="1.0" encoding="utf-8"?>
<p:tagLst xmlns:p="http://schemas.openxmlformats.org/presentationml/2006/main">
  <p:tag name="KSO_WM_BEAUTIFY_FLAG" val=""/>
</p:tagLst>
</file>

<file path=ppt/tags/tag64.xml><?xml version="1.0" encoding="utf-8"?>
<p:tagLst xmlns:p="http://schemas.openxmlformats.org/presentationml/2006/main">
  <p:tag name="KSO_WM_TEMPLATE_CATEGORY" val="custom"/>
  <p:tag name="KSO_WM_TEMPLATE_INDEX" val="20184652"/>
  <p:tag name="KSO_WM_TAG_VERSION" val="1.0"/>
  <p:tag name="KSO_WM_BEAUTIFY_FLAG" val="#wm#"/>
  <p:tag name="KSO_WM_TEMPLATE_THUMBS_INDEX" val="1、4、8、10、12、18、19、20、27、29、31、33"/>
  <p:tag name="KSO_WM_TEMPLATE_TOPIC_ID" val="2869567"/>
  <p:tag name="KSO_WM_TEMPLATE_OUTLINE_ID" val="6"/>
  <p:tag name="KSO_WM_TEMPLATE_SCENE_ID" val="1"/>
  <p:tag name="KSO_WM_TEMPLATE_JOB_ID" val="6"/>
  <p:tag name="KSO_WM_TEMPLATE_TOPIC_DEFAULT" val="0"/>
</p:tagLst>
</file>

<file path=ppt/tags/tag640.xml><?xml version="1.0" encoding="utf-8"?>
<p:tagLst xmlns:p="http://schemas.openxmlformats.org/presentationml/2006/main">
  <p:tag name="KSO_WM_BEAUTIFY_FLAG" val=""/>
</p:tagLst>
</file>

<file path=ppt/tags/tag641.xml><?xml version="1.0" encoding="utf-8"?>
<p:tagLst xmlns:p="http://schemas.openxmlformats.org/presentationml/2006/main">
  <p:tag name="KSO_WM_SLIDE_LAYOUT_INFO" val="{&quot;direction&quot;:0,&quot;horizontalAlign&quot;:-1,&quot;verticalAlign&quot;:-1,&quot;type&quot;:0,&quot;diagramDirection&quot;:0,&quot;canSetOverLayout&quot;:0,&quot;isOverLayout&quot;:0,&quot;margin&quot;:{&quot;left&quot;:1.69,&quot;top&quot;:1.69,&quot;right&quot;:1.69,&quot;bottom&quot;:1.69},&quot;edge&quot;:{&quot;left&quot;:true,&quot;top&quot;:true,&quot;right&quot;:true,&quot;bottom&quot;:true},&quot;backgroundInfo&quot;:[{&quot;type&quot;:&quot;general&quot;,&quot;left&quot;:0.0,&quot;top&quot;:0.0,&quot;right&quot;:0.0,&quot;bottom&quot;:0.0,&quot;leftAbs&quot;:false,&quot;topAbs&quot;:false,&quot;rightAbs&quot;:false,&quot;bottomAbs&quot;:false}]}"/>
  <p:tag name="KSO_WM_SLIDE_BACKGROUND" val="[&quot;general&quot;]"/>
  <p:tag name="KSO_WM_SLIDE_RATIO" val="1.777778"/>
  <p:tag name="KSO_WM_SLIDE_ID" val="custom20204448_32"/>
  <p:tag name="KSO_WM_TEMPLATE_SUBCATEGORY" val="0"/>
  <p:tag name="KSO_WM_TEMPLATE_MASTER_TYPE" val="1"/>
  <p:tag name="KSO_WM_TEMPLATE_COLOR_TYPE" val="1"/>
  <p:tag name="KSO_WM_SLIDE_TYPE" val="text"/>
  <p:tag name="KSO_WM_SLIDE_SUBTYPE" val="diag"/>
  <p:tag name="KSO_WM_SLIDE_ITEM_CNT" val="2"/>
  <p:tag name="KSO_WM_SLIDE_INDEX" val="32"/>
  <p:tag name="KSO_WM_SLIDE_SIZE" val="847*129.5"/>
  <p:tag name="KSO_WM_SLIDE_POSITION" val="57.1748*262.491"/>
  <p:tag name="KSO_WM_DIAGRAM_GROUP_CODE" val="n1-1"/>
  <p:tag name="KSO_WM_SLIDE_DIAGTYPE" val="n"/>
  <p:tag name="KSO_WM_TAG_VERSION" val="1.0"/>
  <p:tag name="KSO_WM_BEAUTIFY_FLAG" val="#wm#"/>
  <p:tag name="KSO_WM_TEMPLATE_CATEGORY" val="custom"/>
  <p:tag name="KSO_WM_TEMPLATE_INDEX" val="20204448"/>
  <p:tag name="KSO_WM_SLIDE_LAYOUT" val="a_n"/>
  <p:tag name="KSO_WM_SLIDE_LAYOUT_CNT" val="1_1"/>
  <p:tag name="KSO_WM_SPECIAL_SOURCE" val="bdnull"/>
</p:tagLst>
</file>

<file path=ppt/tags/tag642.xml><?xml version="1.0" encoding="utf-8"?>
<p:tagLst xmlns:p="http://schemas.openxmlformats.org/presentationml/2006/main">
  <p:tag name="KSO_WM_BEAUTIFY_FLAG" val=""/>
</p:tagLst>
</file>

<file path=ppt/tags/tag643.xml><?xml version="1.0" encoding="utf-8"?>
<p:tagLst xmlns:p="http://schemas.openxmlformats.org/presentationml/2006/main">
  <p:tag name="KSO_WM_BEAUTIFY_FLAG" val=""/>
</p:tagLst>
</file>

<file path=ppt/tags/tag644.xml><?xml version="1.0" encoding="utf-8"?>
<p:tagLst xmlns:p="http://schemas.openxmlformats.org/presentationml/2006/main">
  <p:tag name="KSO_WM_BEAUTIFY_FLAG" val=""/>
</p:tagLst>
</file>

<file path=ppt/tags/tag645.xml><?xml version="1.0" encoding="utf-8"?>
<p:tagLst xmlns:p="http://schemas.openxmlformats.org/presentationml/2006/main">
  <p:tag name="KSO_WM_BEAUTIFY_FLAG" val=""/>
</p:tagLst>
</file>

<file path=ppt/tags/tag646.xml><?xml version="1.0" encoding="utf-8"?>
<p:tagLst xmlns:p="http://schemas.openxmlformats.org/presentationml/2006/main">
  <p:tag name="KSO_WM_SLIDE_LAYOUT_INFO" val="{&quot;direction&quot;:0,&quot;horizontalAlign&quot;:-1,&quot;verticalAlign&quot;:-1,&quot;type&quot;:0,&quot;diagramDirection&quot;:0,&quot;canSetOverLayout&quot;:0,&quot;isOverLayout&quot;:0,&quot;margin&quot;:{&quot;left&quot;:1.69,&quot;top&quot;:1.69,&quot;right&quot;:1.69,&quot;bottom&quot;:1.69},&quot;edge&quot;:{&quot;left&quot;:true,&quot;top&quot;:true,&quot;right&quot;:true,&quot;bottom&quot;:true},&quot;backgroundInfo&quot;:[{&quot;type&quot;:&quot;general&quot;,&quot;left&quot;:0.0,&quot;top&quot;:0.0,&quot;right&quot;:0.0,&quot;bottom&quot;:0.0,&quot;leftAbs&quot;:false,&quot;topAbs&quot;:false,&quot;rightAbs&quot;:false,&quot;bottomAbs&quot;:false}]}"/>
  <p:tag name="KSO_WM_SLIDE_BACKGROUND" val="[&quot;general&quot;]"/>
  <p:tag name="KSO_WM_SLIDE_RATIO" val="1.777778"/>
  <p:tag name="KSO_WM_SLIDE_ID" val="custom20204448_32"/>
  <p:tag name="KSO_WM_TEMPLATE_SUBCATEGORY" val="0"/>
  <p:tag name="KSO_WM_TEMPLATE_MASTER_TYPE" val="1"/>
  <p:tag name="KSO_WM_TEMPLATE_COLOR_TYPE" val="1"/>
  <p:tag name="KSO_WM_SLIDE_TYPE" val="text"/>
  <p:tag name="KSO_WM_SLIDE_SUBTYPE" val="diag"/>
  <p:tag name="KSO_WM_SLIDE_ITEM_CNT" val="2"/>
  <p:tag name="KSO_WM_SLIDE_INDEX" val="32"/>
  <p:tag name="KSO_WM_SLIDE_SIZE" val="847*129.5"/>
  <p:tag name="KSO_WM_SLIDE_POSITION" val="57.1748*262.491"/>
  <p:tag name="KSO_WM_DIAGRAM_GROUP_CODE" val="n1-1"/>
  <p:tag name="KSO_WM_SLIDE_DIAGTYPE" val="n"/>
  <p:tag name="KSO_WM_TAG_VERSION" val="1.0"/>
  <p:tag name="KSO_WM_BEAUTIFY_FLAG" val="#wm#"/>
  <p:tag name="KSO_WM_TEMPLATE_CATEGORY" val="custom"/>
  <p:tag name="KSO_WM_TEMPLATE_INDEX" val="20204448"/>
  <p:tag name="KSO_WM_SLIDE_LAYOUT" val="a_n"/>
  <p:tag name="KSO_WM_SLIDE_LAYOUT_CNT" val="1_1"/>
  <p:tag name="KSO_WM_SPECIAL_SOURCE" val="bdnull"/>
</p:tagLst>
</file>

<file path=ppt/tags/tag647.xml><?xml version="1.0" encoding="utf-8"?>
<p:tagLst xmlns:p="http://schemas.openxmlformats.org/presentationml/2006/main">
  <p:tag name="KSO_WM_BEAUTIFY_FLAG" val=""/>
</p:tagLst>
</file>

<file path=ppt/tags/tag648.xml><?xml version="1.0" encoding="utf-8"?>
<p:tagLst xmlns:p="http://schemas.openxmlformats.org/presentationml/2006/main">
  <p:tag name="KSO_WM_BEAUTIFY_FLAG" val=""/>
</p:tagLst>
</file>

<file path=ppt/tags/tag649.xml><?xml version="1.0" encoding="utf-8"?>
<p:tagLst xmlns:p="http://schemas.openxmlformats.org/presentationml/2006/main">
  <p:tag name="KSO_WM_BEAUTIFY_FLAG" val=""/>
</p:tagLst>
</file>

<file path=ppt/tags/tag6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650.xml><?xml version="1.0" encoding="utf-8"?>
<p:tagLst xmlns:p="http://schemas.openxmlformats.org/presentationml/2006/main">
  <p:tag name="KSO_WM_BEAUTIFY_FLAG" val=""/>
</p:tagLst>
</file>

<file path=ppt/tags/tag651.xml><?xml version="1.0" encoding="utf-8"?>
<p:tagLst xmlns:p="http://schemas.openxmlformats.org/presentationml/2006/main">
  <p:tag name="KSO_WM_BEAUTIFY_FLAG" val=""/>
</p:tagLst>
</file>

<file path=ppt/tags/tag652.xml><?xml version="1.0" encoding="utf-8"?>
<p:tagLst xmlns:p="http://schemas.openxmlformats.org/presentationml/2006/main">
  <p:tag name="KSO_WM_BEAUTIFY_FLAG" val=""/>
</p:tagLst>
</file>

<file path=ppt/tags/tag653.xml><?xml version="1.0" encoding="utf-8"?>
<p:tagLst xmlns:p="http://schemas.openxmlformats.org/presentationml/2006/main">
  <p:tag name="KSO_WM_BEAUTIFY_FLAG" val=""/>
</p:tagLst>
</file>

<file path=ppt/tags/tag654.xml><?xml version="1.0" encoding="utf-8"?>
<p:tagLst xmlns:p="http://schemas.openxmlformats.org/presentationml/2006/main">
  <p:tag name="KSO_WM_BEAUTIFY_FLAG" val=""/>
</p:tagLst>
</file>

<file path=ppt/tags/tag655.xml><?xml version="1.0" encoding="utf-8"?>
<p:tagLst xmlns:p="http://schemas.openxmlformats.org/presentationml/2006/main">
  <p:tag name="KSO_WM_BEAUTIFY_FLAG" val=""/>
</p:tagLst>
</file>

<file path=ppt/tags/tag656.xml><?xml version="1.0" encoding="utf-8"?>
<p:tagLst xmlns:p="http://schemas.openxmlformats.org/presentationml/2006/main">
  <p:tag name="KSO_WM_BEAUTIFY_FLAG" val=""/>
</p:tagLst>
</file>

<file path=ppt/tags/tag657.xml><?xml version="1.0" encoding="utf-8"?>
<p:tagLst xmlns:p="http://schemas.openxmlformats.org/presentationml/2006/main">
  <p:tag name="KSO_WM_BEAUTIFY_FLAG" val=""/>
</p:tagLst>
</file>

<file path=ppt/tags/tag658.xml><?xml version="1.0" encoding="utf-8"?>
<p:tagLst xmlns:p="http://schemas.openxmlformats.org/presentationml/2006/main">
  <p:tag name="KSO_WM_BEAUTIFY_FLAG" val=""/>
</p:tagLst>
</file>

<file path=ppt/tags/tag659.xml><?xml version="1.0" encoding="utf-8"?>
<p:tagLst xmlns:p="http://schemas.openxmlformats.org/presentationml/2006/main">
  <p:tag name="KSO_WM_BEAUTIFY_FLAG" val=""/>
</p:tagLst>
</file>

<file path=ppt/tags/tag6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0.xml><?xml version="1.0" encoding="utf-8"?>
<p:tagLst xmlns:p="http://schemas.openxmlformats.org/presentationml/2006/main">
  <p:tag name="KSO_WM_BEAUTIFY_FLAG" val=""/>
</p:tagLst>
</file>

<file path=ppt/tags/tag661.xml><?xml version="1.0" encoding="utf-8"?>
<p:tagLst xmlns:p="http://schemas.openxmlformats.org/presentationml/2006/main">
  <p:tag name="KSO_WM_BEAUTIFY_FLAG" val=""/>
</p:tagLst>
</file>

<file path=ppt/tags/tag662.xml><?xml version="1.0" encoding="utf-8"?>
<p:tagLst xmlns:p="http://schemas.openxmlformats.org/presentationml/2006/main">
  <p:tag name="KSO_WM_BEAUTIFY_FLAG" val=""/>
</p:tagLst>
</file>

<file path=ppt/tags/tag663.xml><?xml version="1.0" encoding="utf-8"?>
<p:tagLst xmlns:p="http://schemas.openxmlformats.org/presentationml/2006/main">
  <p:tag name="KSO_WM_BEAUTIFY_FLAG" val=""/>
</p:tagLst>
</file>

<file path=ppt/tags/tag664.xml><?xml version="1.0" encoding="utf-8"?>
<p:tagLst xmlns:p="http://schemas.openxmlformats.org/presentationml/2006/main">
  <p:tag name="KSO_WM_BEAUTIFY_FLAG" val=""/>
</p:tagLst>
</file>

<file path=ppt/tags/tag665.xml><?xml version="1.0" encoding="utf-8"?>
<p:tagLst xmlns:p="http://schemas.openxmlformats.org/presentationml/2006/main">
  <p:tag name="KSO_WM_BEAUTIFY_FLAG" val=""/>
</p:tagLst>
</file>

<file path=ppt/tags/tag666.xml><?xml version="1.0" encoding="utf-8"?>
<p:tagLst xmlns:p="http://schemas.openxmlformats.org/presentationml/2006/main">
  <p:tag name="KSO_WM_BEAUTIFY_FLAG" val=""/>
</p:tagLst>
</file>

<file path=ppt/tags/tag667.xml><?xml version="1.0" encoding="utf-8"?>
<p:tagLst xmlns:p="http://schemas.openxmlformats.org/presentationml/2006/main">
  <p:tag name="KSO_WM_BEAUTIFY_FLAG" val=""/>
</p:tagLst>
</file>

<file path=ppt/tags/tag668.xml><?xml version="1.0" encoding="utf-8"?>
<p:tagLst xmlns:p="http://schemas.openxmlformats.org/presentationml/2006/main">
  <p:tag name="KSO_WM_BEAUTIFY_FLAG" val=""/>
</p:tagLst>
</file>

<file path=ppt/tags/tag669.xml><?xml version="1.0" encoding="utf-8"?>
<p:tagLst xmlns:p="http://schemas.openxmlformats.org/presentationml/2006/main">
  <p:tag name="KSO_WM_SLIDE_LAYOUT_INFO" val="{&quot;direction&quot;:0,&quot;horizontalAlign&quot;:-1,&quot;verticalAlign&quot;:-1,&quot;type&quot;:0,&quot;diagramDirection&quot;:0,&quot;canSetOverLayout&quot;:0,&quot;isOverLayout&quot;:0,&quot;margin&quot;:{&quot;left&quot;:1.69,&quot;top&quot;:1.69,&quot;right&quot;:1.69,&quot;bottom&quot;:1.69},&quot;edge&quot;:{&quot;left&quot;:true,&quot;top&quot;:true,&quot;right&quot;:true,&quot;bottom&quot;:true},&quot;backgroundInfo&quot;:[{&quot;type&quot;:&quot;general&quot;,&quot;left&quot;:0.0,&quot;top&quot;:0.0,&quot;right&quot;:0.0,&quot;bottom&quot;:0.0,&quot;leftAbs&quot;:false,&quot;topAbs&quot;:false,&quot;rightAbs&quot;:false,&quot;bottomAbs&quot;:false}]}"/>
  <p:tag name="KSO_WM_SLIDE_BACKGROUND" val="[&quot;general&quot;]"/>
  <p:tag name="KSO_WM_SLIDE_RATIO" val="1.777778"/>
  <p:tag name="KSO_WM_SLIDE_ID" val="custom20204448_32"/>
  <p:tag name="KSO_WM_TEMPLATE_SUBCATEGORY" val="0"/>
  <p:tag name="KSO_WM_TEMPLATE_MASTER_TYPE" val="1"/>
  <p:tag name="KSO_WM_TEMPLATE_COLOR_TYPE" val="1"/>
  <p:tag name="KSO_WM_SLIDE_TYPE" val="text"/>
  <p:tag name="KSO_WM_SLIDE_SUBTYPE" val="diag"/>
  <p:tag name="KSO_WM_SLIDE_ITEM_CNT" val="2"/>
  <p:tag name="KSO_WM_SLIDE_INDEX" val="32"/>
  <p:tag name="KSO_WM_SLIDE_SIZE" val="847*129.5"/>
  <p:tag name="KSO_WM_SLIDE_POSITION" val="57.1748*262.491"/>
  <p:tag name="KSO_WM_DIAGRAM_GROUP_CODE" val="n1-1"/>
  <p:tag name="KSO_WM_SLIDE_DIAGTYPE" val="n"/>
  <p:tag name="KSO_WM_TAG_VERSION" val="1.0"/>
  <p:tag name="KSO_WM_BEAUTIFY_FLAG" val="#wm#"/>
  <p:tag name="KSO_WM_TEMPLATE_CATEGORY" val="custom"/>
  <p:tag name="KSO_WM_TEMPLATE_INDEX" val="20204448"/>
  <p:tag name="KSO_WM_SLIDE_LAYOUT" val="a_n"/>
  <p:tag name="KSO_WM_SLIDE_LAYOUT_CNT" val="1_1"/>
  <p:tag name="KSO_WM_SPECIAL_SOURCE" val="bdnull"/>
</p:tagLst>
</file>

<file path=ppt/tags/tag6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70.xml><?xml version="1.0" encoding="utf-8"?>
<p:tagLst xmlns:p="http://schemas.openxmlformats.org/presentationml/2006/main">
  <p:tag name="KSO_WM_BEAUTIFY_FLAG" val=""/>
</p:tagLst>
</file>

<file path=ppt/tags/tag671.xml><?xml version="1.0" encoding="utf-8"?>
<p:tagLst xmlns:p="http://schemas.openxmlformats.org/presentationml/2006/main">
  <p:tag name="KSO_WM_BEAUTIFY_FLAG" val=""/>
</p:tagLst>
</file>

<file path=ppt/tags/tag672.xml><?xml version="1.0" encoding="utf-8"?>
<p:tagLst xmlns:p="http://schemas.openxmlformats.org/presentationml/2006/main">
  <p:tag name="KSO_WM_BEAUTIFY_FLAG" val=""/>
</p:tagLst>
</file>

<file path=ppt/tags/tag673.xml><?xml version="1.0" encoding="utf-8"?>
<p:tagLst xmlns:p="http://schemas.openxmlformats.org/presentationml/2006/main">
  <p:tag name="KSO_WM_BEAUTIFY_FLAG" val=""/>
</p:tagLst>
</file>

<file path=ppt/tags/tag674.xml><?xml version="1.0" encoding="utf-8"?>
<p:tagLst xmlns:p="http://schemas.openxmlformats.org/presentationml/2006/main">
  <p:tag name="KSO_WM_BEAUTIFY_FLAG" val=""/>
</p:tagLst>
</file>

<file path=ppt/tags/tag675.xml><?xml version="1.0" encoding="utf-8"?>
<p:tagLst xmlns:p="http://schemas.openxmlformats.org/presentationml/2006/main">
  <p:tag name="KSO_WM_BEAUTIFY_FLAG" val=""/>
</p:tagLst>
</file>

<file path=ppt/tags/tag676.xml><?xml version="1.0" encoding="utf-8"?>
<p:tagLst xmlns:p="http://schemas.openxmlformats.org/presentationml/2006/main">
  <p:tag name="KSO_WM_BEAUTIFY_FLAG" val=""/>
</p:tagLst>
</file>

<file path=ppt/tags/tag677.xml><?xml version="1.0" encoding="utf-8"?>
<p:tagLst xmlns:p="http://schemas.openxmlformats.org/presentationml/2006/main">
  <p:tag name="KSO_WM_BEAUTIFY_FLAG" val=""/>
</p:tagLst>
</file>

<file path=ppt/tags/tag678.xml><?xml version="1.0" encoding="utf-8"?>
<p:tagLst xmlns:p="http://schemas.openxmlformats.org/presentationml/2006/main">
  <p:tag name="KSO_WM_BEAUTIFY_FLAG" val=""/>
</p:tagLst>
</file>

<file path=ppt/tags/tag679.xml><?xml version="1.0" encoding="utf-8"?>
<p:tagLst xmlns:p="http://schemas.openxmlformats.org/presentationml/2006/main">
  <p:tag name="KSO_WM_BEAUTIFY_FLAG" val=""/>
</p:tagLst>
</file>

<file path=ppt/tags/tag6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80.xml><?xml version="1.0" encoding="utf-8"?>
<p:tagLst xmlns:p="http://schemas.openxmlformats.org/presentationml/2006/main">
  <p:tag name="KSO_WM_BEAUTIFY_FLAG" val=""/>
</p:tagLst>
</file>

<file path=ppt/tags/tag681.xml><?xml version="1.0" encoding="utf-8"?>
<p:tagLst xmlns:p="http://schemas.openxmlformats.org/presentationml/2006/main">
  <p:tag name="KSO_WM_SLIDE_LAYOUT_INFO" val="{&quot;direction&quot;:0,&quot;horizontalAlign&quot;:-1,&quot;verticalAlign&quot;:-1,&quot;type&quot;:0,&quot;diagramDirection&quot;:0,&quot;canSetOverLayout&quot;:0,&quot;isOverLayout&quot;:0,&quot;margin&quot;:{&quot;left&quot;:1.69,&quot;top&quot;:1.69,&quot;right&quot;:1.69,&quot;bottom&quot;:1.69},&quot;edge&quot;:{&quot;left&quot;:true,&quot;top&quot;:true,&quot;right&quot;:true,&quot;bottom&quot;:true},&quot;backgroundInfo&quot;:[{&quot;type&quot;:&quot;general&quot;,&quot;left&quot;:0.0,&quot;top&quot;:0.0,&quot;right&quot;:0.0,&quot;bottom&quot;:0.0,&quot;leftAbs&quot;:false,&quot;topAbs&quot;:false,&quot;rightAbs&quot;:false,&quot;bottomAbs&quot;:false}]}"/>
  <p:tag name="KSO_WM_SLIDE_BACKGROUND" val="[&quot;general&quot;]"/>
  <p:tag name="KSO_WM_SLIDE_RATIO" val="1.777778"/>
  <p:tag name="KSO_WM_SLIDE_ID" val="custom20204448_32"/>
  <p:tag name="KSO_WM_TEMPLATE_SUBCATEGORY" val="0"/>
  <p:tag name="KSO_WM_TEMPLATE_MASTER_TYPE" val="1"/>
  <p:tag name="KSO_WM_TEMPLATE_COLOR_TYPE" val="1"/>
  <p:tag name="KSO_WM_SLIDE_TYPE" val="text"/>
  <p:tag name="KSO_WM_SLIDE_SUBTYPE" val="diag"/>
  <p:tag name="KSO_WM_SLIDE_ITEM_CNT" val="2"/>
  <p:tag name="KSO_WM_SLIDE_INDEX" val="32"/>
  <p:tag name="KSO_WM_SLIDE_SIZE" val="847*129.5"/>
  <p:tag name="KSO_WM_SLIDE_POSITION" val="57.1748*262.491"/>
  <p:tag name="KSO_WM_DIAGRAM_GROUP_CODE" val="n1-1"/>
  <p:tag name="KSO_WM_SLIDE_DIAGTYPE" val="n"/>
  <p:tag name="KSO_WM_TAG_VERSION" val="1.0"/>
  <p:tag name="KSO_WM_BEAUTIFY_FLAG" val="#wm#"/>
  <p:tag name="KSO_WM_TEMPLATE_CATEGORY" val="custom"/>
  <p:tag name="KSO_WM_TEMPLATE_INDEX" val="20204448"/>
  <p:tag name="KSO_WM_SLIDE_LAYOUT" val="a_n"/>
  <p:tag name="KSO_WM_SLIDE_LAYOUT_CNT" val="1_1"/>
  <p:tag name="KSO_WM_SPECIAL_SOURCE" val="bdnull"/>
</p:tagLst>
</file>

<file path=ppt/tags/tag682.xml><?xml version="1.0" encoding="utf-8"?>
<p:tagLst xmlns:p="http://schemas.openxmlformats.org/presentationml/2006/main">
  <p:tag name="KSO_WM_BEAUTIFY_FLAG" val=""/>
</p:tagLst>
</file>

<file path=ppt/tags/tag683.xml><?xml version="1.0" encoding="utf-8"?>
<p:tagLst xmlns:p="http://schemas.openxmlformats.org/presentationml/2006/main">
  <p:tag name="KSO_WM_BEAUTIFY_FLAG" val=""/>
</p:tagLst>
</file>

<file path=ppt/tags/tag684.xml><?xml version="1.0" encoding="utf-8"?>
<p:tagLst xmlns:p="http://schemas.openxmlformats.org/presentationml/2006/main">
  <p:tag name="KSO_WM_BEAUTIFY_FLAG" val=""/>
</p:tagLst>
</file>

<file path=ppt/tags/tag685.xml><?xml version="1.0" encoding="utf-8"?>
<p:tagLst xmlns:p="http://schemas.openxmlformats.org/presentationml/2006/main">
  <p:tag name="KSO_WM_BEAUTIFY_FLAG" val=""/>
</p:tagLst>
</file>

<file path=ppt/tags/tag686.xml><?xml version="1.0" encoding="utf-8"?>
<p:tagLst xmlns:p="http://schemas.openxmlformats.org/presentationml/2006/main">
  <p:tag name="KSO_WM_SLIDE_LAYOUT_INFO" val="{&quot;direction&quot;:0,&quot;horizontalAlign&quot;:-1,&quot;verticalAlign&quot;:-1,&quot;type&quot;:0,&quot;diagramDirection&quot;:0,&quot;canSetOverLayout&quot;:0,&quot;isOverLayout&quot;:0,&quot;margin&quot;:{&quot;left&quot;:1.69,&quot;top&quot;:1.69,&quot;right&quot;:1.69,&quot;bottom&quot;:1.69},&quot;edge&quot;:{&quot;left&quot;:true,&quot;top&quot;:true,&quot;right&quot;:true,&quot;bottom&quot;:true},&quot;backgroundInfo&quot;:[{&quot;type&quot;:&quot;general&quot;,&quot;left&quot;:0.0,&quot;top&quot;:0.0,&quot;right&quot;:0.0,&quot;bottom&quot;:0.0,&quot;leftAbs&quot;:false,&quot;topAbs&quot;:false,&quot;rightAbs&quot;:false,&quot;bottomAbs&quot;:false}]}"/>
  <p:tag name="KSO_WM_SLIDE_BACKGROUND" val="[&quot;general&quot;]"/>
  <p:tag name="KSO_WM_SLIDE_RATIO" val="1.777778"/>
  <p:tag name="KSO_WM_SLIDE_ID" val="custom20204448_32"/>
  <p:tag name="KSO_WM_TEMPLATE_SUBCATEGORY" val="0"/>
  <p:tag name="KSO_WM_TEMPLATE_MASTER_TYPE" val="1"/>
  <p:tag name="KSO_WM_TEMPLATE_COLOR_TYPE" val="1"/>
  <p:tag name="KSO_WM_SLIDE_TYPE" val="text"/>
  <p:tag name="KSO_WM_SLIDE_SUBTYPE" val="diag"/>
  <p:tag name="KSO_WM_SLIDE_ITEM_CNT" val="2"/>
  <p:tag name="KSO_WM_SLIDE_INDEX" val="32"/>
  <p:tag name="KSO_WM_SLIDE_SIZE" val="847*129.5"/>
  <p:tag name="KSO_WM_SLIDE_POSITION" val="57.1748*262.491"/>
  <p:tag name="KSO_WM_DIAGRAM_GROUP_CODE" val="n1-1"/>
  <p:tag name="KSO_WM_SLIDE_DIAGTYPE" val="n"/>
  <p:tag name="KSO_WM_TAG_VERSION" val="1.0"/>
  <p:tag name="KSO_WM_BEAUTIFY_FLAG" val="#wm#"/>
  <p:tag name="KSO_WM_TEMPLATE_CATEGORY" val="custom"/>
  <p:tag name="KSO_WM_TEMPLATE_INDEX" val="20204448"/>
  <p:tag name="KSO_WM_SLIDE_LAYOUT" val="a_n"/>
  <p:tag name="KSO_WM_SLIDE_LAYOUT_CNT" val="1_1"/>
  <p:tag name="KSO_WM_SPECIAL_SOURCE" val="bdnull"/>
</p:tagLst>
</file>

<file path=ppt/tags/tag687.xml><?xml version="1.0" encoding="utf-8"?>
<p:tagLst xmlns:p="http://schemas.openxmlformats.org/presentationml/2006/main">
  <p:tag name="KSO_WM_BEAUTIFY_FLAG" val=""/>
</p:tagLst>
</file>

<file path=ppt/tags/tag688.xml><?xml version="1.0" encoding="utf-8"?>
<p:tagLst xmlns:p="http://schemas.openxmlformats.org/presentationml/2006/main">
  <p:tag name="KSO_WM_BEAUTIFY_FLAG" val=""/>
</p:tagLst>
</file>

<file path=ppt/tags/tag689.xml><?xml version="1.0" encoding="utf-8"?>
<p:tagLst xmlns:p="http://schemas.openxmlformats.org/presentationml/2006/main">
  <p:tag name="KSO_WM_BEAUTIFY_FLAG" val=""/>
</p:tagLst>
</file>

<file path=ppt/tags/tag6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690.xml><?xml version="1.0" encoding="utf-8"?>
<p:tagLst xmlns:p="http://schemas.openxmlformats.org/presentationml/2006/main">
  <p:tag name="KSO_WM_BEAUTIFY_FLAG" val=""/>
</p:tagLst>
</file>

<file path=ppt/tags/tag691.xml><?xml version="1.0" encoding="utf-8"?>
<p:tagLst xmlns:p="http://schemas.openxmlformats.org/presentationml/2006/main">
  <p:tag name="KSO_WM_BEAUTIFY_FLAG" val=""/>
</p:tagLst>
</file>

<file path=ppt/tags/tag692.xml><?xml version="1.0" encoding="utf-8"?>
<p:tagLst xmlns:p="http://schemas.openxmlformats.org/presentationml/2006/main">
  <p:tag name="KSO_WM_BEAUTIFY_FLAG" val=""/>
</p:tagLst>
</file>

<file path=ppt/tags/tag693.xml><?xml version="1.0" encoding="utf-8"?>
<p:tagLst xmlns:p="http://schemas.openxmlformats.org/presentationml/2006/main">
  <p:tag name="KSO_WM_BEAUTIFY_FLAG" val=""/>
</p:tagLst>
</file>

<file path=ppt/tags/tag694.xml><?xml version="1.0" encoding="utf-8"?>
<p:tagLst xmlns:p="http://schemas.openxmlformats.org/presentationml/2006/main">
  <p:tag name="KSO_WM_SLIDE_LAYOUT_INFO" val="{&quot;direction&quot;:0,&quot;horizontalAlign&quot;:-1,&quot;verticalAlign&quot;:-1,&quot;type&quot;:0,&quot;diagramDirection&quot;:0,&quot;canSetOverLayout&quot;:0,&quot;isOverLayout&quot;:0,&quot;margin&quot;:{&quot;left&quot;:1.69,&quot;top&quot;:1.69,&quot;right&quot;:1.69,&quot;bottom&quot;:1.69},&quot;edge&quot;:{&quot;left&quot;:true,&quot;top&quot;:true,&quot;right&quot;:true,&quot;bottom&quot;:true},&quot;backgroundInfo&quot;:[{&quot;type&quot;:&quot;general&quot;,&quot;left&quot;:0.0,&quot;top&quot;:0.0,&quot;right&quot;:0.0,&quot;bottom&quot;:0.0,&quot;leftAbs&quot;:false,&quot;topAbs&quot;:false,&quot;rightAbs&quot;:false,&quot;bottomAbs&quot;:false}]}"/>
  <p:tag name="KSO_WM_SLIDE_BACKGROUND" val="[&quot;general&quot;]"/>
  <p:tag name="KSO_WM_SLIDE_RATIO" val="1.777778"/>
  <p:tag name="KSO_WM_SLIDE_ID" val="custom20204448_32"/>
  <p:tag name="KSO_WM_TEMPLATE_SUBCATEGORY" val="0"/>
  <p:tag name="KSO_WM_TEMPLATE_MASTER_TYPE" val="1"/>
  <p:tag name="KSO_WM_TEMPLATE_COLOR_TYPE" val="1"/>
  <p:tag name="KSO_WM_SLIDE_TYPE" val="text"/>
  <p:tag name="KSO_WM_SLIDE_SUBTYPE" val="diag"/>
  <p:tag name="KSO_WM_SLIDE_ITEM_CNT" val="2"/>
  <p:tag name="KSO_WM_SLIDE_INDEX" val="32"/>
  <p:tag name="KSO_WM_SLIDE_SIZE" val="847*129.5"/>
  <p:tag name="KSO_WM_SLIDE_POSITION" val="57.1748*262.491"/>
  <p:tag name="KSO_WM_DIAGRAM_GROUP_CODE" val="n1-1"/>
  <p:tag name="KSO_WM_SLIDE_DIAGTYPE" val="n"/>
  <p:tag name="KSO_WM_TAG_VERSION" val="1.0"/>
  <p:tag name="KSO_WM_BEAUTIFY_FLAG" val="#wm#"/>
  <p:tag name="KSO_WM_TEMPLATE_CATEGORY" val="custom"/>
  <p:tag name="KSO_WM_TEMPLATE_INDEX" val="20204448"/>
  <p:tag name="KSO_WM_SLIDE_LAYOUT" val="a_n"/>
  <p:tag name="KSO_WM_SLIDE_LAYOUT_CNT" val="1_1"/>
  <p:tag name="KSO_WM_SPECIAL_SOURCE" val="bdnull"/>
</p:tagLst>
</file>

<file path=ppt/tags/tag695.xml><?xml version="1.0" encoding="utf-8"?>
<p:tagLst xmlns:p="http://schemas.openxmlformats.org/presentationml/2006/main">
  <p:tag name="KSO_WM_BEAUTIFY_FLAG" val=""/>
</p:tagLst>
</file>

<file path=ppt/tags/tag696.xml><?xml version="1.0" encoding="utf-8"?>
<p:tagLst xmlns:p="http://schemas.openxmlformats.org/presentationml/2006/main">
  <p:tag name="KSO_WM_BEAUTIFY_FLAG" val=""/>
</p:tagLst>
</file>

<file path=ppt/tags/tag697.xml><?xml version="1.0" encoding="utf-8"?>
<p:tagLst xmlns:p="http://schemas.openxmlformats.org/presentationml/2006/main">
  <p:tag name="KSO_WM_BEAUTIFY_FLAG" val=""/>
</p:tagLst>
</file>

<file path=ppt/tags/tag698.xml><?xml version="1.0" encoding="utf-8"?>
<p:tagLst xmlns:p="http://schemas.openxmlformats.org/presentationml/2006/main">
  <p:tag name="KSO_WM_BEAUTIFY_FLAG" val=""/>
</p:tagLst>
</file>

<file path=ppt/tags/tag699.xml><?xml version="1.0" encoding="utf-8"?>
<p:tagLst xmlns:p="http://schemas.openxmlformats.org/presentationml/2006/main">
  <p:tag name="KSO_WM_BEAUTIFY_FLAG" val=""/>
</p:tagLst>
</file>

<file path=ppt/tags/tag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0.xml><?xml version="1.0" encoding="utf-8"?>
<p:tagLst xmlns:p="http://schemas.openxmlformats.org/presentationml/2006/main">
  <p:tag name="KSO_WM_BEAUTIFY_FLAG" val=""/>
</p:tagLst>
</file>

<file path=ppt/tags/tag701.xml><?xml version="1.0" encoding="utf-8"?>
<p:tagLst xmlns:p="http://schemas.openxmlformats.org/presentationml/2006/main">
  <p:tag name="KSO_WM_BEAUTIFY_FLAG" val=""/>
</p:tagLst>
</file>

<file path=ppt/tags/tag702.xml><?xml version="1.0" encoding="utf-8"?>
<p:tagLst xmlns:p="http://schemas.openxmlformats.org/presentationml/2006/main">
  <p:tag name="KSO_WM_BEAUTIFY_FLAG" val=""/>
</p:tagLst>
</file>

<file path=ppt/tags/tag703.xml><?xml version="1.0" encoding="utf-8"?>
<p:tagLst xmlns:p="http://schemas.openxmlformats.org/presentationml/2006/main">
  <p:tag name="KSO_WM_BEAUTIFY_FLAG" val=""/>
</p:tagLst>
</file>

<file path=ppt/tags/tag704.xml><?xml version="1.0" encoding="utf-8"?>
<p:tagLst xmlns:p="http://schemas.openxmlformats.org/presentationml/2006/main">
  <p:tag name="KSO_WM_BEAUTIFY_FLAG" val=""/>
</p:tagLst>
</file>

<file path=ppt/tags/tag705.xml><?xml version="1.0" encoding="utf-8"?>
<p:tagLst xmlns:p="http://schemas.openxmlformats.org/presentationml/2006/main">
  <p:tag name="KSO_WM_BEAUTIFY_FLAG" val=""/>
</p:tagLst>
</file>

<file path=ppt/tags/tag706.xml><?xml version="1.0" encoding="utf-8"?>
<p:tagLst xmlns:p="http://schemas.openxmlformats.org/presentationml/2006/main">
  <p:tag name="KSO_WM_BEAUTIFY_FLAG" val=""/>
</p:tagLst>
</file>

<file path=ppt/tags/tag707.xml><?xml version="1.0" encoding="utf-8"?>
<p:tagLst xmlns:p="http://schemas.openxmlformats.org/presentationml/2006/main">
  <p:tag name="KSO_WM_SLIDE_LAYOUT_INFO" val="{&quot;direction&quot;:0,&quot;horizontalAlign&quot;:-1,&quot;verticalAlign&quot;:-1,&quot;type&quot;:0,&quot;diagramDirection&quot;:0,&quot;canSetOverLayout&quot;:0,&quot;isOverLayout&quot;:0,&quot;margin&quot;:{&quot;left&quot;:1.69,&quot;top&quot;:1.69,&quot;right&quot;:1.69,&quot;bottom&quot;:1.69},&quot;edge&quot;:{&quot;left&quot;:true,&quot;top&quot;:true,&quot;right&quot;:true,&quot;bottom&quot;:true},&quot;backgroundInfo&quot;:[{&quot;type&quot;:&quot;general&quot;,&quot;left&quot;:0.0,&quot;top&quot;:0.0,&quot;right&quot;:0.0,&quot;bottom&quot;:0.0,&quot;leftAbs&quot;:false,&quot;topAbs&quot;:false,&quot;rightAbs&quot;:false,&quot;bottomAbs&quot;:false}]}"/>
  <p:tag name="KSO_WM_SLIDE_BACKGROUND" val="[&quot;general&quot;]"/>
  <p:tag name="KSO_WM_SLIDE_RATIO" val="1.777778"/>
  <p:tag name="KSO_WM_SLIDE_ID" val="custom20204448_32"/>
  <p:tag name="KSO_WM_TEMPLATE_SUBCATEGORY" val="0"/>
  <p:tag name="KSO_WM_TEMPLATE_MASTER_TYPE" val="1"/>
  <p:tag name="KSO_WM_TEMPLATE_COLOR_TYPE" val="1"/>
  <p:tag name="KSO_WM_SLIDE_TYPE" val="text"/>
  <p:tag name="KSO_WM_SLIDE_SUBTYPE" val="diag"/>
  <p:tag name="KSO_WM_SLIDE_ITEM_CNT" val="2"/>
  <p:tag name="KSO_WM_SLIDE_INDEX" val="32"/>
  <p:tag name="KSO_WM_SLIDE_SIZE" val="847*129.5"/>
  <p:tag name="KSO_WM_SLIDE_POSITION" val="57.1748*262.491"/>
  <p:tag name="KSO_WM_DIAGRAM_GROUP_CODE" val="n1-1"/>
  <p:tag name="KSO_WM_SLIDE_DIAGTYPE" val="n"/>
  <p:tag name="KSO_WM_TAG_VERSION" val="1.0"/>
  <p:tag name="KSO_WM_BEAUTIFY_FLAG" val="#wm#"/>
  <p:tag name="KSO_WM_TEMPLATE_CATEGORY" val="custom"/>
  <p:tag name="KSO_WM_TEMPLATE_INDEX" val="20204448"/>
  <p:tag name="KSO_WM_SLIDE_LAYOUT" val="a_n"/>
  <p:tag name="KSO_WM_SLIDE_LAYOUT_CNT" val="1_1"/>
  <p:tag name="KSO_WM_SPECIAL_SOURCE" val="bdnull"/>
</p:tagLst>
</file>

<file path=ppt/tags/tag708.xml><?xml version="1.0" encoding="utf-8"?>
<p:tagLst xmlns:p="http://schemas.openxmlformats.org/presentationml/2006/main">
  <p:tag name="KSO_WM_BEAUTIFY_FLAG" val=""/>
</p:tagLst>
</file>

<file path=ppt/tags/tag709.xml><?xml version="1.0" encoding="utf-8"?>
<p:tagLst xmlns:p="http://schemas.openxmlformats.org/presentationml/2006/main">
  <p:tag name="KSO_WM_BEAUTIFY_FLAG" val=""/>
</p:tagLst>
</file>

<file path=ppt/tags/tag7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10.xml><?xml version="1.0" encoding="utf-8"?>
<p:tagLst xmlns:p="http://schemas.openxmlformats.org/presentationml/2006/main">
  <p:tag name="KSO_WM_BEAUTIFY_FLAG" val=""/>
</p:tagLst>
</file>

<file path=ppt/tags/tag711.xml><?xml version="1.0" encoding="utf-8"?>
<p:tagLst xmlns:p="http://schemas.openxmlformats.org/presentationml/2006/main">
  <p:tag name="KSO_WM_BEAUTIFY_FLAG" val=""/>
</p:tagLst>
</file>

<file path=ppt/tags/tag712.xml><?xml version="1.0" encoding="utf-8"?>
<p:tagLst xmlns:p="http://schemas.openxmlformats.org/presentationml/2006/main">
  <p:tag name="KSO_WM_BEAUTIFY_FLAG" val=""/>
</p:tagLst>
</file>

<file path=ppt/tags/tag713.xml><?xml version="1.0" encoding="utf-8"?>
<p:tagLst xmlns:p="http://schemas.openxmlformats.org/presentationml/2006/main">
  <p:tag name="KSO_WM_BEAUTIFY_FLAG" val=""/>
</p:tagLst>
</file>

<file path=ppt/tags/tag714.xml><?xml version="1.0" encoding="utf-8"?>
<p:tagLst xmlns:p="http://schemas.openxmlformats.org/presentationml/2006/main">
  <p:tag name="KSO_WM_SLIDE_LAYOUT_INFO" val="{&quot;direction&quot;:0,&quot;horizontalAlign&quot;:-1,&quot;verticalAlign&quot;:-1,&quot;type&quot;:0,&quot;diagramDirection&quot;:0,&quot;canSetOverLayout&quot;:0,&quot;isOverLayout&quot;:0,&quot;margin&quot;:{&quot;left&quot;:1.69,&quot;top&quot;:1.69,&quot;right&quot;:1.69,&quot;bottom&quot;:1.69},&quot;edge&quot;:{&quot;left&quot;:true,&quot;top&quot;:true,&quot;right&quot;:true,&quot;bottom&quot;:true},&quot;backgroundInfo&quot;:[{&quot;type&quot;:&quot;general&quot;,&quot;left&quot;:0.0,&quot;top&quot;:0.0,&quot;right&quot;:0.0,&quot;bottom&quot;:0.0,&quot;leftAbs&quot;:false,&quot;topAbs&quot;:false,&quot;rightAbs&quot;:false,&quot;bottomAbs&quot;:false}]}"/>
  <p:tag name="KSO_WM_SLIDE_BACKGROUND" val="[&quot;general&quot;]"/>
  <p:tag name="KSO_WM_SLIDE_RATIO" val="1.777778"/>
  <p:tag name="KSO_WM_SLIDE_ID" val="custom20204448_32"/>
  <p:tag name="KSO_WM_TEMPLATE_SUBCATEGORY" val="0"/>
  <p:tag name="KSO_WM_TEMPLATE_MASTER_TYPE" val="1"/>
  <p:tag name="KSO_WM_TEMPLATE_COLOR_TYPE" val="1"/>
  <p:tag name="KSO_WM_SLIDE_TYPE" val="text"/>
  <p:tag name="KSO_WM_SLIDE_SUBTYPE" val="diag"/>
  <p:tag name="KSO_WM_SLIDE_ITEM_CNT" val="2"/>
  <p:tag name="KSO_WM_SLIDE_INDEX" val="32"/>
  <p:tag name="KSO_WM_SLIDE_SIZE" val="847*129.5"/>
  <p:tag name="KSO_WM_SLIDE_POSITION" val="57.1748*262.491"/>
  <p:tag name="KSO_WM_DIAGRAM_GROUP_CODE" val="n1-1"/>
  <p:tag name="KSO_WM_SLIDE_DIAGTYPE" val="n"/>
  <p:tag name="KSO_WM_TAG_VERSION" val="1.0"/>
  <p:tag name="KSO_WM_BEAUTIFY_FLAG" val="#wm#"/>
  <p:tag name="KSO_WM_TEMPLATE_CATEGORY" val="custom"/>
  <p:tag name="KSO_WM_TEMPLATE_INDEX" val="20204448"/>
  <p:tag name="KSO_WM_SLIDE_LAYOUT" val="a_n"/>
  <p:tag name="KSO_WM_SLIDE_LAYOUT_CNT" val="1_1"/>
  <p:tag name="KSO_WM_SPECIAL_SOURCE" val="bdnull"/>
</p:tagLst>
</file>

<file path=ppt/tags/tag715.xml><?xml version="1.0" encoding="utf-8"?>
<p:tagLst xmlns:p="http://schemas.openxmlformats.org/presentationml/2006/main">
  <p:tag name="KSO_WM_BEAUTIFY_FLAG" val="#wm#"/>
  <p:tag name="KSO_WM_TEMPLATE_CATEGORY" val="diagram"/>
  <p:tag name="KSO_WM_TEMPLATE_INDEX" val="20201485"/>
  <p:tag name="KSO_WM_SPECIAL_SOURCE" val="bdnull"/>
</p:tagLst>
</file>

<file path=ppt/tags/tag716.xml><?xml version="1.0" encoding="utf-8"?>
<p:tagLst xmlns:p="http://schemas.openxmlformats.org/presentationml/2006/main">
  <p:tag name="COMMONDATA" val="eyJoZGlkIjoiOThkNzdiYzE1NDhhMjBmNTM2MGNiZjkzNGI2ZGIyYTQifQ=="/>
  <p:tag name="commondata" val="eyJoZGlkIjoiNTk5N2JiYTZmMTI4OWE5OGJiMmZiYzlkNmRlZGJlYzcifQ=="/>
</p:tagLst>
</file>

<file path=ppt/tags/tag7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96.xml><?xml version="1.0" encoding="utf-8"?>
<p:tagLst xmlns:p="http://schemas.openxmlformats.org/presentationml/2006/main">
  <p:tag name="KSO_WM_TEMPLATE_CATEGORY" val="custom"/>
  <p:tag name="KSO_WM_TEMPLATE_INDEX" val="20184652"/>
  <p:tag name="KSO_WM_TAG_VERSION" val="1.0"/>
  <p:tag name="KSO_WM_BEAUTIFY_FLAG" val="#wm#"/>
  <p:tag name="KSO_WM_TEMPLATE_THUMBS_INDEX" val="1、4、8、10、12、18、19、20、27、29、31、33"/>
  <p:tag name="KSO_WM_TEMPLATE_TOPIC_ID" val="2869567"/>
  <p:tag name="KSO_WM_TEMPLATE_OUTLINE_ID" val="6"/>
  <p:tag name="KSO_WM_TEMPLATE_SCENE_ID" val="1"/>
  <p:tag name="KSO_WM_TEMPLATE_JOB_ID" val="6"/>
  <p:tag name="KSO_WM_TEMPLATE_TOPIC_DEFAULT" val="0"/>
</p:tagLst>
</file>

<file path=ppt/tags/tag9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98.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9.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自定义 155">
      <a:dk1>
        <a:srgbClr val="000000"/>
      </a:dk1>
      <a:lt1>
        <a:srgbClr val="FFFFFF"/>
      </a:lt1>
      <a:dk2>
        <a:srgbClr val="FFFFFF"/>
      </a:dk2>
      <a:lt2>
        <a:srgbClr val="3C69C2"/>
      </a:lt2>
      <a:accent1>
        <a:srgbClr val="3C69C2"/>
      </a:accent1>
      <a:accent2>
        <a:srgbClr val="D9D9D9"/>
      </a:accent2>
      <a:accent3>
        <a:srgbClr val="F0F0F0"/>
      </a:accent3>
      <a:accent4>
        <a:srgbClr val="000000"/>
      </a:accent4>
      <a:accent5>
        <a:srgbClr val="60532A"/>
      </a:accent5>
      <a:accent6>
        <a:srgbClr val="104E3C"/>
      </a:accent6>
      <a:hlink>
        <a:srgbClr val="0563C1"/>
      </a:hlink>
      <a:folHlink>
        <a:srgbClr val="954F72"/>
      </a:folHlink>
    </a:clrScheme>
    <a:fontScheme name="自定义 3">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1_Office 主题​​">
  <a:themeElements>
    <a:clrScheme name="自定义 155">
      <a:dk1>
        <a:srgbClr val="000000"/>
      </a:dk1>
      <a:lt1>
        <a:srgbClr val="FFFFFF"/>
      </a:lt1>
      <a:dk2>
        <a:srgbClr val="FFFFFF"/>
      </a:dk2>
      <a:lt2>
        <a:srgbClr val="3C69C2"/>
      </a:lt2>
      <a:accent1>
        <a:srgbClr val="3C69C2"/>
      </a:accent1>
      <a:accent2>
        <a:srgbClr val="D9D9D9"/>
      </a:accent2>
      <a:accent3>
        <a:srgbClr val="F0F0F0"/>
      </a:accent3>
      <a:accent4>
        <a:srgbClr val="000000"/>
      </a:accent4>
      <a:accent5>
        <a:srgbClr val="60532A"/>
      </a:accent5>
      <a:accent6>
        <a:srgbClr val="104E3C"/>
      </a:accent6>
      <a:hlink>
        <a:srgbClr val="0563C1"/>
      </a:hlink>
      <a:folHlink>
        <a:srgbClr val="954F72"/>
      </a:folHlink>
    </a:clrScheme>
    <a:fontScheme name="自定义 3">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2_Office 主题​​">
  <a:themeElements>
    <a:clrScheme name="自定义 155">
      <a:dk1>
        <a:srgbClr val="000000"/>
      </a:dk1>
      <a:lt1>
        <a:srgbClr val="FFFFFF"/>
      </a:lt1>
      <a:dk2>
        <a:srgbClr val="FFFFFF"/>
      </a:dk2>
      <a:lt2>
        <a:srgbClr val="3C69C2"/>
      </a:lt2>
      <a:accent1>
        <a:srgbClr val="3C69C2"/>
      </a:accent1>
      <a:accent2>
        <a:srgbClr val="D9D9D9"/>
      </a:accent2>
      <a:accent3>
        <a:srgbClr val="F0F0F0"/>
      </a:accent3>
      <a:accent4>
        <a:srgbClr val="000000"/>
      </a:accent4>
      <a:accent5>
        <a:srgbClr val="60532A"/>
      </a:accent5>
      <a:accent6>
        <a:srgbClr val="104E3C"/>
      </a:accent6>
      <a:hlink>
        <a:srgbClr val="0563C1"/>
      </a:hlink>
      <a:folHlink>
        <a:srgbClr val="954F72"/>
      </a:folHlink>
    </a:clrScheme>
    <a:fontScheme name="自定义 3">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3_Office 主题​​">
  <a:themeElements>
    <a:clrScheme name="自定义 155">
      <a:dk1>
        <a:srgbClr val="000000"/>
      </a:dk1>
      <a:lt1>
        <a:srgbClr val="FFFFFF"/>
      </a:lt1>
      <a:dk2>
        <a:srgbClr val="FFFFFF"/>
      </a:dk2>
      <a:lt2>
        <a:srgbClr val="3C69C2"/>
      </a:lt2>
      <a:accent1>
        <a:srgbClr val="3C69C2"/>
      </a:accent1>
      <a:accent2>
        <a:srgbClr val="D9D9D9"/>
      </a:accent2>
      <a:accent3>
        <a:srgbClr val="F0F0F0"/>
      </a:accent3>
      <a:accent4>
        <a:srgbClr val="000000"/>
      </a:accent4>
      <a:accent5>
        <a:srgbClr val="60532A"/>
      </a:accent5>
      <a:accent6>
        <a:srgbClr val="104E3C"/>
      </a:accent6>
      <a:hlink>
        <a:srgbClr val="0563C1"/>
      </a:hlink>
      <a:folHlink>
        <a:srgbClr val="954F72"/>
      </a:folHlink>
    </a:clrScheme>
    <a:fontScheme name="自定义 3">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4_Office 主题​​">
  <a:themeElements>
    <a:clrScheme name="自定义 155">
      <a:dk1>
        <a:srgbClr val="000000"/>
      </a:dk1>
      <a:lt1>
        <a:srgbClr val="FFFFFF"/>
      </a:lt1>
      <a:dk2>
        <a:srgbClr val="FFFFFF"/>
      </a:dk2>
      <a:lt2>
        <a:srgbClr val="3C69C2"/>
      </a:lt2>
      <a:accent1>
        <a:srgbClr val="3C69C2"/>
      </a:accent1>
      <a:accent2>
        <a:srgbClr val="D9D9D9"/>
      </a:accent2>
      <a:accent3>
        <a:srgbClr val="F0F0F0"/>
      </a:accent3>
      <a:accent4>
        <a:srgbClr val="000000"/>
      </a:accent4>
      <a:accent5>
        <a:srgbClr val="60532A"/>
      </a:accent5>
      <a:accent6>
        <a:srgbClr val="104E3C"/>
      </a:accent6>
      <a:hlink>
        <a:srgbClr val="0563C1"/>
      </a:hlink>
      <a:folHlink>
        <a:srgbClr val="954F72"/>
      </a:folHlink>
    </a:clrScheme>
    <a:fontScheme name="自定义 3">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5_Office 主题​​">
  <a:themeElements>
    <a:clrScheme name="自定义 155">
      <a:dk1>
        <a:srgbClr val="000000"/>
      </a:dk1>
      <a:lt1>
        <a:srgbClr val="FFFFFF"/>
      </a:lt1>
      <a:dk2>
        <a:srgbClr val="FFFFFF"/>
      </a:dk2>
      <a:lt2>
        <a:srgbClr val="3C69C2"/>
      </a:lt2>
      <a:accent1>
        <a:srgbClr val="3C69C2"/>
      </a:accent1>
      <a:accent2>
        <a:srgbClr val="D9D9D9"/>
      </a:accent2>
      <a:accent3>
        <a:srgbClr val="F0F0F0"/>
      </a:accent3>
      <a:accent4>
        <a:srgbClr val="000000"/>
      </a:accent4>
      <a:accent5>
        <a:srgbClr val="60532A"/>
      </a:accent5>
      <a:accent6>
        <a:srgbClr val="104E3C"/>
      </a:accent6>
      <a:hlink>
        <a:srgbClr val="0563C1"/>
      </a:hlink>
      <a:folHlink>
        <a:srgbClr val="954F72"/>
      </a:folHlink>
    </a:clrScheme>
    <a:fontScheme name="自定义 3">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6_Office 主题​​">
  <a:themeElements>
    <a:clrScheme name="自定义 155">
      <a:dk1>
        <a:srgbClr val="000000"/>
      </a:dk1>
      <a:lt1>
        <a:srgbClr val="FFFFFF"/>
      </a:lt1>
      <a:dk2>
        <a:srgbClr val="FFFFFF"/>
      </a:dk2>
      <a:lt2>
        <a:srgbClr val="3C69C2"/>
      </a:lt2>
      <a:accent1>
        <a:srgbClr val="3C69C2"/>
      </a:accent1>
      <a:accent2>
        <a:srgbClr val="D9D9D9"/>
      </a:accent2>
      <a:accent3>
        <a:srgbClr val="F0F0F0"/>
      </a:accent3>
      <a:accent4>
        <a:srgbClr val="000000"/>
      </a:accent4>
      <a:accent5>
        <a:srgbClr val="60532A"/>
      </a:accent5>
      <a:accent6>
        <a:srgbClr val="104E3C"/>
      </a:accent6>
      <a:hlink>
        <a:srgbClr val="0563C1"/>
      </a:hlink>
      <a:folHlink>
        <a:srgbClr val="954F72"/>
      </a:folHlink>
    </a:clrScheme>
    <a:fontScheme name="自定义 3">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9_Office 主题​​">
  <a:themeElements>
    <a:clrScheme name="自定义 155">
      <a:dk1>
        <a:srgbClr val="000000"/>
      </a:dk1>
      <a:lt1>
        <a:srgbClr val="FFFFFF"/>
      </a:lt1>
      <a:dk2>
        <a:srgbClr val="FFFFFF"/>
      </a:dk2>
      <a:lt2>
        <a:srgbClr val="3C69C2"/>
      </a:lt2>
      <a:accent1>
        <a:srgbClr val="3C69C2"/>
      </a:accent1>
      <a:accent2>
        <a:srgbClr val="D9D9D9"/>
      </a:accent2>
      <a:accent3>
        <a:srgbClr val="F0F0F0"/>
      </a:accent3>
      <a:accent4>
        <a:srgbClr val="000000"/>
      </a:accent4>
      <a:accent5>
        <a:srgbClr val="60532A"/>
      </a:accent5>
      <a:accent6>
        <a:srgbClr val="104E3C"/>
      </a:accent6>
      <a:hlink>
        <a:srgbClr val="0563C1"/>
      </a:hlink>
      <a:folHlink>
        <a:srgbClr val="954F72"/>
      </a:folHlink>
    </a:clrScheme>
    <a:fontScheme name="自定义 3">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155">
      <a:dk1>
        <a:srgbClr val="000000"/>
      </a:dk1>
      <a:lt1>
        <a:srgbClr val="FFFFFF"/>
      </a:lt1>
      <a:dk2>
        <a:srgbClr val="FFFFFF"/>
      </a:dk2>
      <a:lt2>
        <a:srgbClr val="3C69C2"/>
      </a:lt2>
      <a:accent1>
        <a:srgbClr val="3C69C2"/>
      </a:accent1>
      <a:accent2>
        <a:srgbClr val="D9D9D9"/>
      </a:accent2>
      <a:accent3>
        <a:srgbClr val="F0F0F0"/>
      </a:accent3>
      <a:accent4>
        <a:srgbClr val="000000"/>
      </a:accent4>
      <a:accent5>
        <a:srgbClr val="60532A"/>
      </a:accent5>
      <a:accent6>
        <a:srgbClr val="104E3C"/>
      </a:accent6>
      <a:hlink>
        <a:srgbClr val="0563C1"/>
      </a:hlink>
      <a:folHlink>
        <a:srgbClr val="954F72"/>
      </a:folHlink>
    </a:clrScheme>
    <a:fontScheme name="自定义 3">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155">
      <a:dk1>
        <a:srgbClr val="000000"/>
      </a:dk1>
      <a:lt1>
        <a:srgbClr val="FFFFFF"/>
      </a:lt1>
      <a:dk2>
        <a:srgbClr val="FFFFFF"/>
      </a:dk2>
      <a:lt2>
        <a:srgbClr val="3C69C2"/>
      </a:lt2>
      <a:accent1>
        <a:srgbClr val="3C69C2"/>
      </a:accent1>
      <a:accent2>
        <a:srgbClr val="D9D9D9"/>
      </a:accent2>
      <a:accent3>
        <a:srgbClr val="F0F0F0"/>
      </a:accent3>
      <a:accent4>
        <a:srgbClr val="000000"/>
      </a:accent4>
      <a:accent5>
        <a:srgbClr val="60532A"/>
      </a:accent5>
      <a:accent6>
        <a:srgbClr val="104E3C"/>
      </a:accent6>
      <a:hlink>
        <a:srgbClr val="0563C1"/>
      </a:hlink>
      <a:folHlink>
        <a:srgbClr val="954F72"/>
      </a:folHlink>
    </a:clrScheme>
    <a:fontScheme name="自定义 3">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155">
      <a:dk1>
        <a:srgbClr val="000000"/>
      </a:dk1>
      <a:lt1>
        <a:srgbClr val="FFFFFF"/>
      </a:lt1>
      <a:dk2>
        <a:srgbClr val="FFFFFF"/>
      </a:dk2>
      <a:lt2>
        <a:srgbClr val="3C69C2"/>
      </a:lt2>
      <a:accent1>
        <a:srgbClr val="3C69C2"/>
      </a:accent1>
      <a:accent2>
        <a:srgbClr val="D9D9D9"/>
      </a:accent2>
      <a:accent3>
        <a:srgbClr val="F0F0F0"/>
      </a:accent3>
      <a:accent4>
        <a:srgbClr val="000000"/>
      </a:accent4>
      <a:accent5>
        <a:srgbClr val="60532A"/>
      </a:accent5>
      <a:accent6>
        <a:srgbClr val="104E3C"/>
      </a:accent6>
      <a:hlink>
        <a:srgbClr val="0563C1"/>
      </a:hlink>
      <a:folHlink>
        <a:srgbClr val="954F72"/>
      </a:folHlink>
    </a:clrScheme>
    <a:fontScheme name="自定义 3">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自定义 155">
      <a:dk1>
        <a:srgbClr val="000000"/>
      </a:dk1>
      <a:lt1>
        <a:srgbClr val="FFFFFF"/>
      </a:lt1>
      <a:dk2>
        <a:srgbClr val="FFFFFF"/>
      </a:dk2>
      <a:lt2>
        <a:srgbClr val="3C69C2"/>
      </a:lt2>
      <a:accent1>
        <a:srgbClr val="3C69C2"/>
      </a:accent1>
      <a:accent2>
        <a:srgbClr val="D9D9D9"/>
      </a:accent2>
      <a:accent3>
        <a:srgbClr val="F0F0F0"/>
      </a:accent3>
      <a:accent4>
        <a:srgbClr val="000000"/>
      </a:accent4>
      <a:accent5>
        <a:srgbClr val="60532A"/>
      </a:accent5>
      <a:accent6>
        <a:srgbClr val="104E3C"/>
      </a:accent6>
      <a:hlink>
        <a:srgbClr val="0563C1"/>
      </a:hlink>
      <a:folHlink>
        <a:srgbClr val="954F72"/>
      </a:folHlink>
    </a:clrScheme>
    <a:fontScheme name="自定义 3">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自定义 155">
      <a:dk1>
        <a:srgbClr val="000000"/>
      </a:dk1>
      <a:lt1>
        <a:srgbClr val="FFFFFF"/>
      </a:lt1>
      <a:dk2>
        <a:srgbClr val="FFFFFF"/>
      </a:dk2>
      <a:lt2>
        <a:srgbClr val="3C69C2"/>
      </a:lt2>
      <a:accent1>
        <a:srgbClr val="3C69C2"/>
      </a:accent1>
      <a:accent2>
        <a:srgbClr val="D9D9D9"/>
      </a:accent2>
      <a:accent3>
        <a:srgbClr val="F0F0F0"/>
      </a:accent3>
      <a:accent4>
        <a:srgbClr val="000000"/>
      </a:accent4>
      <a:accent5>
        <a:srgbClr val="60532A"/>
      </a:accent5>
      <a:accent6>
        <a:srgbClr val="104E3C"/>
      </a:accent6>
      <a:hlink>
        <a:srgbClr val="0563C1"/>
      </a:hlink>
      <a:folHlink>
        <a:srgbClr val="954F72"/>
      </a:folHlink>
    </a:clrScheme>
    <a:fontScheme name="自定义 3">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主题​​">
  <a:themeElements>
    <a:clrScheme name="自定义 155">
      <a:dk1>
        <a:srgbClr val="000000"/>
      </a:dk1>
      <a:lt1>
        <a:srgbClr val="FFFFFF"/>
      </a:lt1>
      <a:dk2>
        <a:srgbClr val="FFFFFF"/>
      </a:dk2>
      <a:lt2>
        <a:srgbClr val="3C69C2"/>
      </a:lt2>
      <a:accent1>
        <a:srgbClr val="3C69C2"/>
      </a:accent1>
      <a:accent2>
        <a:srgbClr val="D9D9D9"/>
      </a:accent2>
      <a:accent3>
        <a:srgbClr val="F0F0F0"/>
      </a:accent3>
      <a:accent4>
        <a:srgbClr val="000000"/>
      </a:accent4>
      <a:accent5>
        <a:srgbClr val="60532A"/>
      </a:accent5>
      <a:accent6>
        <a:srgbClr val="104E3C"/>
      </a:accent6>
      <a:hlink>
        <a:srgbClr val="0563C1"/>
      </a:hlink>
      <a:folHlink>
        <a:srgbClr val="954F72"/>
      </a:folHlink>
    </a:clrScheme>
    <a:fontScheme name="自定义 3">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主题​​">
  <a:themeElements>
    <a:clrScheme name="自定义 155">
      <a:dk1>
        <a:srgbClr val="000000"/>
      </a:dk1>
      <a:lt1>
        <a:srgbClr val="FFFFFF"/>
      </a:lt1>
      <a:dk2>
        <a:srgbClr val="FFFFFF"/>
      </a:dk2>
      <a:lt2>
        <a:srgbClr val="3C69C2"/>
      </a:lt2>
      <a:accent1>
        <a:srgbClr val="3C69C2"/>
      </a:accent1>
      <a:accent2>
        <a:srgbClr val="D9D9D9"/>
      </a:accent2>
      <a:accent3>
        <a:srgbClr val="F0F0F0"/>
      </a:accent3>
      <a:accent4>
        <a:srgbClr val="000000"/>
      </a:accent4>
      <a:accent5>
        <a:srgbClr val="60532A"/>
      </a:accent5>
      <a:accent6>
        <a:srgbClr val="104E3C"/>
      </a:accent6>
      <a:hlink>
        <a:srgbClr val="0563C1"/>
      </a:hlink>
      <a:folHlink>
        <a:srgbClr val="954F72"/>
      </a:folHlink>
    </a:clrScheme>
    <a:fontScheme name="自定义 3">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Office 主题​​">
  <a:themeElements>
    <a:clrScheme name="自定义 155">
      <a:dk1>
        <a:srgbClr val="000000"/>
      </a:dk1>
      <a:lt1>
        <a:srgbClr val="FFFFFF"/>
      </a:lt1>
      <a:dk2>
        <a:srgbClr val="FFFFFF"/>
      </a:dk2>
      <a:lt2>
        <a:srgbClr val="3C69C2"/>
      </a:lt2>
      <a:accent1>
        <a:srgbClr val="3C69C2"/>
      </a:accent1>
      <a:accent2>
        <a:srgbClr val="D9D9D9"/>
      </a:accent2>
      <a:accent3>
        <a:srgbClr val="F0F0F0"/>
      </a:accent3>
      <a:accent4>
        <a:srgbClr val="000000"/>
      </a:accent4>
      <a:accent5>
        <a:srgbClr val="60532A"/>
      </a:accent5>
      <a:accent6>
        <a:srgbClr val="104E3C"/>
      </a:accent6>
      <a:hlink>
        <a:srgbClr val="0563C1"/>
      </a:hlink>
      <a:folHlink>
        <a:srgbClr val="954F72"/>
      </a:folHlink>
    </a:clrScheme>
    <a:fontScheme name="自定义 3">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1735</Words>
  <Application>WPS 演示</Application>
  <PresentationFormat>Widescreen</PresentationFormat>
  <Paragraphs>237</Paragraphs>
  <Slides>19</Slides>
  <Notes>2</Notes>
  <HiddenSlides>0</HiddenSlides>
  <MMClips>0</MMClips>
  <ScaleCrop>false</ScaleCrop>
  <HeadingPairs>
    <vt:vector size="6" baseType="variant">
      <vt:variant>
        <vt:lpstr>已用的字体</vt:lpstr>
      </vt:variant>
      <vt:variant>
        <vt:i4>17</vt:i4>
      </vt:variant>
      <vt:variant>
        <vt:lpstr>主题</vt:lpstr>
      </vt:variant>
      <vt:variant>
        <vt:i4>16</vt:i4>
      </vt:variant>
      <vt:variant>
        <vt:lpstr>幻灯片标题</vt:lpstr>
      </vt:variant>
      <vt:variant>
        <vt:i4>19</vt:i4>
      </vt:variant>
    </vt:vector>
  </HeadingPairs>
  <TitlesOfParts>
    <vt:vector size="52" baseType="lpstr">
      <vt:lpstr>Arial</vt:lpstr>
      <vt:lpstr>宋体</vt:lpstr>
      <vt:lpstr>Wingdings</vt:lpstr>
      <vt:lpstr>微软雅黑</vt:lpstr>
      <vt:lpstr>汉仪旗黑-85S</vt:lpstr>
      <vt:lpstr>黑体</vt:lpstr>
      <vt:lpstr>Microsoft YaHei Bold</vt:lpstr>
      <vt:lpstr>华文中宋</vt:lpstr>
      <vt:lpstr>方正姚体</vt:lpstr>
      <vt:lpstr>Times New Roman</vt:lpstr>
      <vt:lpstr>Wingdings</vt:lpstr>
      <vt:lpstr>方正黑体简体</vt:lpstr>
      <vt:lpstr>华文细黑</vt:lpstr>
      <vt:lpstr>Calibri Light</vt:lpstr>
      <vt:lpstr>腾祥智黑简-W2</vt:lpstr>
      <vt:lpstr>Arial Unicode MS</vt:lpstr>
      <vt:lpstr>Calibri</vt:lpstr>
      <vt:lpstr>Office 主题​​</vt:lpstr>
      <vt:lpstr>2_Office 主题​​</vt:lpstr>
      <vt:lpstr>1_Office 主题​​</vt:lpstr>
      <vt:lpstr>3_Office 主题​​</vt:lpstr>
      <vt:lpstr>4_Office 主题​​</vt:lpstr>
      <vt:lpstr>5_Office 主题​​</vt:lpstr>
      <vt:lpstr>8_Office 主题​​</vt:lpstr>
      <vt:lpstr>9_Office 主题​​</vt:lpstr>
      <vt:lpstr>10_Office 主题​​</vt:lpstr>
      <vt:lpstr>11_Office 主题​​</vt:lpstr>
      <vt:lpstr>12_Office 主题​​</vt:lpstr>
      <vt:lpstr>13_Office 主题​​</vt:lpstr>
      <vt:lpstr>14_Office 主题​​</vt:lpstr>
      <vt:lpstr>15_Office 主题​​</vt:lpstr>
      <vt:lpstr>16_Office 主题​​</vt:lpstr>
      <vt:lpstr>19_Office 主题​​</vt:lpstr>
      <vt:lpstr>三亚崖州湾科技城 科研项目管理系统</vt:lpstr>
      <vt:lpstr>PowerPoint 演示文稿</vt:lpstr>
      <vt:lpstr>1-申请书填写流程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ui01</dc:creator>
  <cp:lastModifiedBy>Eveline </cp:lastModifiedBy>
  <cp:revision>1277</cp:revision>
  <dcterms:created xsi:type="dcterms:W3CDTF">2023-07-14T03:34:00Z</dcterms:created>
  <dcterms:modified xsi:type="dcterms:W3CDTF">2024-09-25T02:26:25Z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2052-12.1.0.18276</vt:lpwstr>
  </property>
  <property fmtid="{D5CDD505-2E9C-101B-9397-08002B2CF9AE}" pid="3" name="ICV">
    <vt:lpwstr>A35CFB2E56F846EE8BFF2C0DD57459AD_13</vt:lpwstr>
  </property>
</Properties>
</file>